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3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3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8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6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6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0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4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01F24-0F64-4802-82DD-8547AC9C89F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0BE9-22AD-4F34-87F3-33255D8C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10647"/>
            <a:ext cx="9144000" cy="846824"/>
          </a:xfrm>
        </p:spPr>
        <p:txBody>
          <a:bodyPr>
            <a:normAutofit fontScale="90000"/>
          </a:bodyPr>
          <a:lstStyle/>
          <a:p>
            <a:r>
              <a:rPr lang="en-US" smtClean="0"/>
              <a:t>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565897"/>
            <a:ext cx="9144000" cy="990267"/>
          </a:xfrm>
        </p:spPr>
        <p:txBody>
          <a:bodyPr/>
          <a:lstStyle/>
          <a:p>
            <a:r>
              <a:rPr lang="en-US" dirty="0" smtClean="0"/>
              <a:t>IFL unit</a:t>
            </a:r>
          </a:p>
          <a:p>
            <a:r>
              <a:rPr lang="en-US" smtClean="0"/>
              <a:t>Bone Black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devotion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539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Like twins they shared the same dreams and longings, the same </a:t>
            </a:r>
            <a:r>
              <a:rPr lang="en-US" dirty="0" smtClean="0">
                <a:solidFill>
                  <a:srgbClr val="FF0000"/>
                </a:solidFill>
              </a:rPr>
              <a:t>devotion </a:t>
            </a:r>
            <a:r>
              <a:rPr lang="en-US" dirty="0" smtClean="0"/>
              <a:t>to one another.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Love, loyalty, or enthusiasm for a person, activity, or cause.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179" y="3461654"/>
            <a:ext cx="4493173" cy="307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9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686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Strangely enough it was a toy that separated them, that forced upon them different </a:t>
            </a:r>
            <a:r>
              <a:rPr lang="en-US" dirty="0" smtClean="0">
                <a:solidFill>
                  <a:srgbClr val="FF0000"/>
                </a:solidFill>
              </a:rPr>
              <a:t>roles</a:t>
            </a:r>
            <a:r>
              <a:rPr lang="en-US" dirty="0" smtClean="0"/>
              <a:t>, different identities.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part played by a person in a particular situation.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35" y="4047795"/>
            <a:ext cx="2767505" cy="2372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082" y="3537761"/>
            <a:ext cx="3699483" cy="250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2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56" y="1363661"/>
            <a:ext cx="10515600" cy="4351338"/>
          </a:xfrm>
        </p:spPr>
        <p:txBody>
          <a:bodyPr/>
          <a:lstStyle/>
          <a:p>
            <a:r>
              <a:rPr lang="en-US" dirty="0" smtClean="0"/>
              <a:t>Strangely enough it was a toy that separated them, that forced upon them different roles, different </a:t>
            </a:r>
            <a:r>
              <a:rPr lang="en-US" dirty="0" smtClean="0">
                <a:solidFill>
                  <a:srgbClr val="FF0000"/>
                </a:solidFill>
              </a:rPr>
              <a:t>identities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What a person or thing is.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2" y="3275429"/>
            <a:ext cx="4581823" cy="303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0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splendor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to ride in it because she was a girl – a would-be princess whom some rich prince would come seeking, take away to his palace, and keep her there in </a:t>
            </a:r>
            <a:r>
              <a:rPr lang="en-US" dirty="0" smtClean="0">
                <a:solidFill>
                  <a:srgbClr val="FF0000"/>
                </a:solidFill>
              </a:rPr>
              <a:t>splendor</a:t>
            </a:r>
            <a:r>
              <a:rPr lang="en-US" dirty="0" smtClean="0"/>
              <a:t> forever.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Magnificent and splendid appearance; grandeur.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" y="3972910"/>
            <a:ext cx="4057247" cy="2522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068" y="3972910"/>
            <a:ext cx="3704897" cy="25224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163" y="3730785"/>
            <a:ext cx="3930406" cy="276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1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because of this that she began to </a:t>
            </a:r>
            <a:r>
              <a:rPr lang="en-US" dirty="0" smtClean="0">
                <a:solidFill>
                  <a:srgbClr val="FF0000"/>
                </a:solidFill>
              </a:rPr>
              <a:t>assert</a:t>
            </a:r>
            <a:r>
              <a:rPr lang="en-US" dirty="0" smtClean="0"/>
              <a:t> her girl rights, to tell him that he was the boy and should pull her.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 cause others to recognize one’s right by confident or forceful behavior.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38" y="3709844"/>
            <a:ext cx="3690938" cy="29239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814" y="3498697"/>
            <a:ext cx="5162386" cy="289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83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would stand towering over him speaking in </a:t>
            </a:r>
            <a:r>
              <a:rPr lang="en-US" dirty="0" smtClean="0">
                <a:solidFill>
                  <a:srgbClr val="FF0000"/>
                </a:solidFill>
              </a:rPr>
              <a:t>harsh </a:t>
            </a:r>
            <a:r>
              <a:rPr lang="en-US" dirty="0" smtClean="0"/>
              <a:t>big voices, explaining that he was the boy and should do this...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Cruel or severe.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739" y="3064527"/>
            <a:ext cx="4713890" cy="338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7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apprehensive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looks </a:t>
            </a:r>
            <a:r>
              <a:rPr lang="en-US" dirty="0" smtClean="0">
                <a:solidFill>
                  <a:srgbClr val="FF0000"/>
                </a:solidFill>
              </a:rPr>
              <a:t>apprehensive</a:t>
            </a:r>
            <a:r>
              <a:rPr lang="en-US" dirty="0" smtClean="0"/>
              <a:t>, unsure.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Anxious or fearful that something bad will happen.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87" y="2991664"/>
            <a:ext cx="2758966" cy="31307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360" y="3447433"/>
            <a:ext cx="4460192" cy="298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sorrow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14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She could understand the boy’s pleasure, his longing, his constant </a:t>
            </a:r>
            <a:r>
              <a:rPr lang="en-US" dirty="0" smtClean="0">
                <a:solidFill>
                  <a:srgbClr val="FF0000"/>
                </a:solidFill>
              </a:rPr>
              <a:t>sorrow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 feeling of deep sadness caused by loss or disappointment.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84" y="3825438"/>
            <a:ext cx="4114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8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255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Vocabulary</vt:lpstr>
      <vt:lpstr>devotion</vt:lpstr>
      <vt:lpstr>roles</vt:lpstr>
      <vt:lpstr>identities</vt:lpstr>
      <vt:lpstr>splendor</vt:lpstr>
      <vt:lpstr>assert</vt:lpstr>
      <vt:lpstr>harsh</vt:lpstr>
      <vt:lpstr>apprehensive</vt:lpstr>
      <vt:lpstr>sorrow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Grade Vocabulary</dc:title>
  <dc:creator>Brown, Julie</dc:creator>
  <cp:lastModifiedBy>Kelleher, Kaitlyn A</cp:lastModifiedBy>
  <cp:revision>113</cp:revision>
  <dcterms:created xsi:type="dcterms:W3CDTF">2018-09-10T14:47:58Z</dcterms:created>
  <dcterms:modified xsi:type="dcterms:W3CDTF">2018-10-24T21:40:19Z</dcterms:modified>
</cp:coreProperties>
</file>