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314" r:id="rId3"/>
    <p:sldId id="316" r:id="rId4"/>
    <p:sldId id="318" r:id="rId5"/>
    <p:sldId id="317" r:id="rId6"/>
    <p:sldId id="329" r:id="rId7"/>
    <p:sldId id="328" r:id="rId8"/>
    <p:sldId id="319" r:id="rId9"/>
    <p:sldId id="313" r:id="rId10"/>
    <p:sldId id="312" r:id="rId11"/>
    <p:sldId id="283" r:id="rId12"/>
    <p:sldId id="284" r:id="rId13"/>
    <p:sldId id="289" r:id="rId14"/>
    <p:sldId id="322" r:id="rId15"/>
    <p:sldId id="323" r:id="rId16"/>
    <p:sldId id="324" r:id="rId17"/>
    <p:sldId id="325" r:id="rId18"/>
    <p:sldId id="326" r:id="rId19"/>
    <p:sldId id="327" r:id="rId20"/>
    <p:sldId id="321" r:id="rId21"/>
    <p:sldId id="320" r:id="rId22"/>
    <p:sldId id="291" r:id="rId23"/>
    <p:sldId id="304" r:id="rId24"/>
    <p:sldId id="295" r:id="rId25"/>
    <p:sldId id="257" r:id="rId26"/>
    <p:sldId id="294" r:id="rId27"/>
    <p:sldId id="268" r:id="rId28"/>
    <p:sldId id="265" r:id="rId29"/>
    <p:sldId id="297" r:id="rId30"/>
    <p:sldId id="305" r:id="rId31"/>
    <p:sldId id="261" r:id="rId32"/>
    <p:sldId id="306" r:id="rId33"/>
    <p:sldId id="301" r:id="rId34"/>
    <p:sldId id="310" r:id="rId35"/>
    <p:sldId id="298" r:id="rId36"/>
    <p:sldId id="307" r:id="rId37"/>
    <p:sldId id="308" r:id="rId38"/>
    <p:sldId id="309"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56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34" autoAdjust="0"/>
    <p:restoredTop sz="94660"/>
  </p:normalViewPr>
  <p:slideViewPr>
    <p:cSldViewPr>
      <p:cViewPr>
        <p:scale>
          <a:sx n="69" d="100"/>
          <a:sy n="69" d="100"/>
        </p:scale>
        <p:origin x="7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Grey" userId="4c4f762e-98da-4329-ad2d-ad830fd8e350" providerId="ADAL" clId="{53C7BE78-71F0-40C7-80B1-75837058F943}"/>
    <pc:docChg chg="undo custSel addSld delSld modSld sldOrd">
      <pc:chgData name="Jaclyn Grey" userId="4c4f762e-98da-4329-ad2d-ad830fd8e350" providerId="ADAL" clId="{53C7BE78-71F0-40C7-80B1-75837058F943}" dt="2017-09-29T15:55:53.677" v="6133" actId="20577"/>
      <pc:docMkLst>
        <pc:docMk/>
      </pc:docMkLst>
      <pc:sldChg chg="modSp ord modAnim">
        <pc:chgData name="Jaclyn Grey" userId="4c4f762e-98da-4329-ad2d-ad830fd8e350" providerId="ADAL" clId="{53C7BE78-71F0-40C7-80B1-75837058F943}" dt="2017-09-20T11:31:54.436" v="1911" actId="20577"/>
        <pc:sldMkLst>
          <pc:docMk/>
          <pc:sldMk cId="0" sldId="257"/>
        </pc:sldMkLst>
        <pc:spChg chg="mod">
          <ac:chgData name="Jaclyn Grey" userId="4c4f762e-98da-4329-ad2d-ad830fd8e350" providerId="ADAL" clId="{53C7BE78-71F0-40C7-80B1-75837058F943}" dt="2017-09-20T11:30:42.124" v="1824" actId="20577"/>
          <ac:spMkLst>
            <pc:docMk/>
            <pc:sldMk cId="0" sldId="257"/>
            <ac:spMk id="2" creationId="{00000000-0000-0000-0000-000000000000}"/>
          </ac:spMkLst>
        </pc:spChg>
        <pc:spChg chg="mod">
          <ac:chgData name="Jaclyn Grey" userId="4c4f762e-98da-4329-ad2d-ad830fd8e350" providerId="ADAL" clId="{53C7BE78-71F0-40C7-80B1-75837058F943}" dt="2017-09-20T11:31:23.918" v="1905" actId="20577"/>
          <ac:spMkLst>
            <pc:docMk/>
            <pc:sldMk cId="0" sldId="257"/>
            <ac:spMk id="3" creationId="{00000000-0000-0000-0000-000000000000}"/>
          </ac:spMkLst>
        </pc:spChg>
      </pc:sldChg>
      <pc:sldChg chg="modSp">
        <pc:chgData name="Jaclyn Grey" userId="4c4f762e-98da-4329-ad2d-ad830fd8e350" providerId="ADAL" clId="{53C7BE78-71F0-40C7-80B1-75837058F943}" dt="2017-09-25T11:14:33.282" v="3746" actId="20577"/>
        <pc:sldMkLst>
          <pc:docMk/>
          <pc:sldMk cId="0" sldId="261"/>
        </pc:sldMkLst>
        <pc:spChg chg="mod">
          <ac:chgData name="Jaclyn Grey" userId="4c4f762e-98da-4329-ad2d-ad830fd8e350" providerId="ADAL" clId="{53C7BE78-71F0-40C7-80B1-75837058F943}" dt="2017-09-25T11:14:33.282" v="3746" actId="20577"/>
          <ac:spMkLst>
            <pc:docMk/>
            <pc:sldMk cId="0" sldId="261"/>
            <ac:spMk id="3" creationId="{00000000-0000-0000-0000-000000000000}"/>
          </ac:spMkLst>
        </pc:spChg>
      </pc:sldChg>
      <pc:sldChg chg="modSp ord modAnim">
        <pc:chgData name="Jaclyn Grey" userId="4c4f762e-98da-4329-ad2d-ad830fd8e350" providerId="ADAL" clId="{53C7BE78-71F0-40C7-80B1-75837058F943}" dt="2017-09-20T12:40:12.586" v="2324" actId="20577"/>
        <pc:sldMkLst>
          <pc:docMk/>
          <pc:sldMk cId="93073177" sldId="265"/>
        </pc:sldMkLst>
        <pc:spChg chg="mod">
          <ac:chgData name="Jaclyn Grey" userId="4c4f762e-98da-4329-ad2d-ad830fd8e350" providerId="ADAL" clId="{53C7BE78-71F0-40C7-80B1-75837058F943}" dt="2017-09-20T11:32:55.137" v="2065" actId="20577"/>
          <ac:spMkLst>
            <pc:docMk/>
            <pc:sldMk cId="93073177" sldId="265"/>
            <ac:spMk id="3" creationId="{00000000-0000-0000-0000-000000000000}"/>
          </ac:spMkLst>
        </pc:spChg>
      </pc:sldChg>
      <pc:sldChg chg="delSp modSp delAnim">
        <pc:chgData name="Jaclyn Grey" userId="4c4f762e-98da-4329-ad2d-ad830fd8e350" providerId="ADAL" clId="{53C7BE78-71F0-40C7-80B1-75837058F943}" dt="2017-09-27T14:14:59.085" v="5428" actId="12"/>
        <pc:sldMkLst>
          <pc:docMk/>
          <pc:sldMk cId="138598836" sldId="266"/>
        </pc:sldMkLst>
        <pc:spChg chg="mod">
          <ac:chgData name="Jaclyn Grey" userId="4c4f762e-98da-4329-ad2d-ad830fd8e350" providerId="ADAL" clId="{53C7BE78-71F0-40C7-80B1-75837058F943}" dt="2017-09-26T11:27:05.235" v="4040" actId="20577"/>
          <ac:spMkLst>
            <pc:docMk/>
            <pc:sldMk cId="138598836" sldId="266"/>
            <ac:spMk id="2" creationId="{00000000-0000-0000-0000-000000000000}"/>
          </ac:spMkLst>
        </pc:spChg>
        <pc:spChg chg="mod">
          <ac:chgData name="Jaclyn Grey" userId="4c4f762e-98da-4329-ad2d-ad830fd8e350" providerId="ADAL" clId="{53C7BE78-71F0-40C7-80B1-75837058F943}" dt="2017-09-27T14:14:59.085" v="5428" actId="12"/>
          <ac:spMkLst>
            <pc:docMk/>
            <pc:sldMk cId="138598836" sldId="266"/>
            <ac:spMk id="4" creationId="{00000000-0000-0000-0000-000000000000}"/>
          </ac:spMkLst>
        </pc:spChg>
        <pc:spChg chg="del">
          <ac:chgData name="Jaclyn Grey" userId="4c4f762e-98da-4329-ad2d-ad830fd8e350" providerId="ADAL" clId="{53C7BE78-71F0-40C7-80B1-75837058F943}" dt="2017-09-26T11:26:40.887" v="4001" actId="478"/>
          <ac:spMkLst>
            <pc:docMk/>
            <pc:sldMk cId="138598836" sldId="266"/>
            <ac:spMk id="5" creationId="{00000000-0000-0000-0000-000000000000}"/>
          </ac:spMkLst>
        </pc:spChg>
        <pc:spChg chg="del">
          <ac:chgData name="Jaclyn Grey" userId="4c4f762e-98da-4329-ad2d-ad830fd8e350" providerId="ADAL" clId="{53C7BE78-71F0-40C7-80B1-75837058F943}" dt="2017-09-26T11:26:39.961" v="4000" actId="478"/>
          <ac:spMkLst>
            <pc:docMk/>
            <pc:sldMk cId="138598836" sldId="266"/>
            <ac:spMk id="6" creationId="{00000000-0000-0000-0000-000000000000}"/>
          </ac:spMkLst>
        </pc:spChg>
        <pc:spChg chg="del">
          <ac:chgData name="Jaclyn Grey" userId="4c4f762e-98da-4329-ad2d-ad830fd8e350" providerId="ADAL" clId="{53C7BE78-71F0-40C7-80B1-75837058F943}" dt="2017-09-26T11:26:38.496" v="3999" actId="478"/>
          <ac:spMkLst>
            <pc:docMk/>
            <pc:sldMk cId="138598836" sldId="266"/>
            <ac:spMk id="7" creationId="{00000000-0000-0000-0000-000000000000}"/>
          </ac:spMkLst>
        </pc:spChg>
      </pc:sldChg>
      <pc:sldChg chg="del">
        <pc:chgData name="Jaclyn Grey" userId="4c4f762e-98da-4329-ad2d-ad830fd8e350" providerId="ADAL" clId="{53C7BE78-71F0-40C7-80B1-75837058F943}" dt="2017-09-20T11:32:00.250" v="1912" actId="2696"/>
        <pc:sldMkLst>
          <pc:docMk/>
          <pc:sldMk cId="4015582050" sldId="267"/>
        </pc:sldMkLst>
      </pc:sldChg>
      <pc:sldChg chg="modSp ord">
        <pc:chgData name="Jaclyn Grey" userId="4c4f762e-98da-4329-ad2d-ad830fd8e350" providerId="ADAL" clId="{53C7BE78-71F0-40C7-80B1-75837058F943}" dt="2017-09-20T16:46:47.636" v="2325" actId="20577"/>
        <pc:sldMkLst>
          <pc:docMk/>
          <pc:sldMk cId="2441005835" sldId="268"/>
        </pc:sldMkLst>
        <pc:spChg chg="mod">
          <ac:chgData name="Jaclyn Grey" userId="4c4f762e-98da-4329-ad2d-ad830fd8e350" providerId="ADAL" clId="{53C7BE78-71F0-40C7-80B1-75837058F943}" dt="2017-09-20T11:34:07.527" v="2302" actId="20577"/>
          <ac:spMkLst>
            <pc:docMk/>
            <pc:sldMk cId="2441005835" sldId="268"/>
            <ac:spMk id="3" creationId="{00000000-0000-0000-0000-000000000000}"/>
          </ac:spMkLst>
        </pc:spChg>
      </pc:sldChg>
      <pc:sldChg chg="modSp modAnim">
        <pc:chgData name="Jaclyn Grey" userId="4c4f762e-98da-4329-ad2d-ad830fd8e350" providerId="ADAL" clId="{53C7BE78-71F0-40C7-80B1-75837058F943}" dt="2017-09-14T12:50:26.329" v="445" actId="2696"/>
        <pc:sldMkLst>
          <pc:docMk/>
          <pc:sldMk cId="115763301" sldId="269"/>
        </pc:sldMkLst>
        <pc:spChg chg="mod">
          <ac:chgData name="Jaclyn Grey" userId="4c4f762e-98da-4329-ad2d-ad830fd8e350" providerId="ADAL" clId="{53C7BE78-71F0-40C7-80B1-75837058F943}" dt="2017-09-14T11:33:44.578" v="444" actId="2696"/>
          <ac:spMkLst>
            <pc:docMk/>
            <pc:sldMk cId="115763301" sldId="269"/>
            <ac:spMk id="3" creationId="{00000000-0000-0000-0000-000000000000}"/>
          </ac:spMkLst>
        </pc:spChg>
      </pc:sldChg>
      <pc:sldChg chg="modSp ord">
        <pc:chgData name="Jaclyn Grey" userId="4c4f762e-98da-4329-ad2d-ad830fd8e350" providerId="ADAL" clId="{53C7BE78-71F0-40C7-80B1-75837058F943}" dt="2017-09-18T11:25:28.231" v="1062" actId="20577"/>
        <pc:sldMkLst>
          <pc:docMk/>
          <pc:sldMk cId="214108997" sldId="271"/>
        </pc:sldMkLst>
        <pc:spChg chg="mod">
          <ac:chgData name="Jaclyn Grey" userId="4c4f762e-98da-4329-ad2d-ad830fd8e350" providerId="ADAL" clId="{53C7BE78-71F0-40C7-80B1-75837058F943}" dt="2017-09-18T11:25:28.231" v="1062" actId="20577"/>
          <ac:spMkLst>
            <pc:docMk/>
            <pc:sldMk cId="214108997" sldId="271"/>
            <ac:spMk id="3" creationId="{00000000-0000-0000-0000-000000000000}"/>
          </ac:spMkLst>
        </pc:spChg>
      </pc:sldChg>
      <pc:sldChg chg="addSp modSp ord">
        <pc:chgData name="Jaclyn Grey" userId="4c4f762e-98da-4329-ad2d-ad830fd8e350" providerId="ADAL" clId="{53C7BE78-71F0-40C7-80B1-75837058F943}" dt="2017-09-18T12:06:07.217" v="1080" actId="20577"/>
        <pc:sldMkLst>
          <pc:docMk/>
          <pc:sldMk cId="1588072165" sldId="272"/>
        </pc:sldMkLst>
        <pc:spChg chg="mod">
          <ac:chgData name="Jaclyn Grey" userId="4c4f762e-98da-4329-ad2d-ad830fd8e350" providerId="ADAL" clId="{53C7BE78-71F0-40C7-80B1-75837058F943}" dt="2017-09-18T11:25:05.574" v="1058" actId="20577"/>
          <ac:spMkLst>
            <pc:docMk/>
            <pc:sldMk cId="1588072165" sldId="272"/>
            <ac:spMk id="2" creationId="{00000000-0000-0000-0000-000000000000}"/>
          </ac:spMkLst>
        </pc:spChg>
        <pc:spChg chg="mod">
          <ac:chgData name="Jaclyn Grey" userId="4c4f762e-98da-4329-ad2d-ad830fd8e350" providerId="ADAL" clId="{53C7BE78-71F0-40C7-80B1-75837058F943}" dt="2017-09-18T12:06:07.217" v="1080" actId="20577"/>
          <ac:spMkLst>
            <pc:docMk/>
            <pc:sldMk cId="1588072165" sldId="272"/>
            <ac:spMk id="3" creationId="{00000000-0000-0000-0000-000000000000}"/>
          </ac:spMkLst>
        </pc:spChg>
        <pc:picChg chg="add mod modCrop">
          <ac:chgData name="Jaclyn Grey" userId="4c4f762e-98da-4329-ad2d-ad830fd8e350" providerId="ADAL" clId="{53C7BE78-71F0-40C7-80B1-75837058F943}" dt="2017-09-18T11:53:45.218" v="1079" actId="732"/>
          <ac:picMkLst>
            <pc:docMk/>
            <pc:sldMk cId="1588072165" sldId="272"/>
            <ac:picMk id="5" creationId="{8388BCB7-EBDA-4240-8DE8-14DECFF1533D}"/>
          </ac:picMkLst>
        </pc:picChg>
      </pc:sldChg>
      <pc:sldChg chg="addSp modSp modAnim">
        <pc:chgData name="Jaclyn Grey" userId="4c4f762e-98da-4329-ad2d-ad830fd8e350" providerId="ADAL" clId="{53C7BE78-71F0-40C7-80B1-75837058F943}" dt="2017-09-28T12:20:10.098" v="5632" actId="20577"/>
        <pc:sldMkLst>
          <pc:docMk/>
          <pc:sldMk cId="3294925841" sldId="279"/>
        </pc:sldMkLst>
        <pc:spChg chg="mod">
          <ac:chgData name="Jaclyn Grey" userId="4c4f762e-98da-4329-ad2d-ad830fd8e350" providerId="ADAL" clId="{53C7BE78-71F0-40C7-80B1-75837058F943}" dt="2017-09-27T11:19:13.289" v="4468" actId="1076"/>
          <ac:spMkLst>
            <pc:docMk/>
            <pc:sldMk cId="3294925841" sldId="279"/>
            <ac:spMk id="2" creationId="{00000000-0000-0000-0000-000000000000}"/>
          </ac:spMkLst>
        </pc:spChg>
        <pc:spChg chg="mod">
          <ac:chgData name="Jaclyn Grey" userId="4c4f762e-98da-4329-ad2d-ad830fd8e350" providerId="ADAL" clId="{53C7BE78-71F0-40C7-80B1-75837058F943}" dt="2017-09-28T12:20:10.098" v="5632" actId="20577"/>
          <ac:spMkLst>
            <pc:docMk/>
            <pc:sldMk cId="3294925841" sldId="279"/>
            <ac:spMk id="3" creationId="{00000000-0000-0000-0000-000000000000}"/>
          </ac:spMkLst>
        </pc:spChg>
        <pc:spChg chg="add mod">
          <ac:chgData name="Jaclyn Grey" userId="4c4f762e-98da-4329-ad2d-ad830fd8e350" providerId="ADAL" clId="{53C7BE78-71F0-40C7-80B1-75837058F943}" dt="2017-09-27T11:19:03.195" v="4464" actId="12"/>
          <ac:spMkLst>
            <pc:docMk/>
            <pc:sldMk cId="3294925841" sldId="279"/>
            <ac:spMk id="4" creationId="{F349D63E-41B5-4FD8-9435-826BEC4D8173}"/>
          </ac:spMkLst>
        </pc:spChg>
        <pc:picChg chg="add mod">
          <ac:chgData name="Jaclyn Grey" userId="4c4f762e-98da-4329-ad2d-ad830fd8e350" providerId="ADAL" clId="{53C7BE78-71F0-40C7-80B1-75837058F943}" dt="2017-09-27T11:26:09.622" v="4487" actId="1076"/>
          <ac:picMkLst>
            <pc:docMk/>
            <pc:sldMk cId="3294925841" sldId="279"/>
            <ac:picMk id="1027" creationId="{529A667F-4A92-4F30-94B8-0958C0697C13}"/>
          </ac:picMkLst>
        </pc:picChg>
      </pc:sldChg>
      <pc:sldChg chg="modSp">
        <pc:chgData name="Jaclyn Grey" userId="4c4f762e-98da-4329-ad2d-ad830fd8e350" providerId="ADAL" clId="{53C7BE78-71F0-40C7-80B1-75837058F943}" dt="2017-09-29T15:55:53.677" v="6133" actId="20577"/>
        <pc:sldMkLst>
          <pc:docMk/>
          <pc:sldMk cId="3454013039" sldId="281"/>
        </pc:sldMkLst>
        <pc:spChg chg="mod">
          <ac:chgData name="Jaclyn Grey" userId="4c4f762e-98da-4329-ad2d-ad830fd8e350" providerId="ADAL" clId="{53C7BE78-71F0-40C7-80B1-75837058F943}" dt="2017-09-29T15:55:53.677" v="6133" actId="20577"/>
          <ac:spMkLst>
            <pc:docMk/>
            <pc:sldMk cId="3454013039" sldId="281"/>
            <ac:spMk id="3" creationId="{00000000-0000-0000-0000-000000000000}"/>
          </ac:spMkLst>
        </pc:spChg>
      </pc:sldChg>
      <pc:sldChg chg="modSp modAnim">
        <pc:chgData name="Jaclyn Grey" userId="4c4f762e-98da-4329-ad2d-ad830fd8e350" providerId="ADAL" clId="{53C7BE78-71F0-40C7-80B1-75837058F943}" dt="2017-09-29T11:44:20.893" v="5916"/>
        <pc:sldMkLst>
          <pc:docMk/>
          <pc:sldMk cId="68065860" sldId="282"/>
        </pc:sldMkLst>
        <pc:spChg chg="mod">
          <ac:chgData name="Jaclyn Grey" userId="4c4f762e-98da-4329-ad2d-ad830fd8e350" providerId="ADAL" clId="{53C7BE78-71F0-40C7-80B1-75837058F943}" dt="2017-09-29T11:44:00.987" v="5915" actId="20577"/>
          <ac:spMkLst>
            <pc:docMk/>
            <pc:sldMk cId="68065860" sldId="282"/>
            <ac:spMk id="4" creationId="{00000000-0000-0000-0000-000000000000}"/>
          </ac:spMkLst>
        </pc:spChg>
      </pc:sldChg>
      <pc:sldChg chg="modSp modAnim">
        <pc:chgData name="Jaclyn Grey" userId="4c4f762e-98da-4329-ad2d-ad830fd8e350" providerId="ADAL" clId="{53C7BE78-71F0-40C7-80B1-75837058F943}" dt="2017-09-13T13:35:08.926" v="147" actId="2696"/>
        <pc:sldMkLst>
          <pc:docMk/>
          <pc:sldMk cId="1528169595" sldId="283"/>
        </pc:sldMkLst>
        <pc:spChg chg="mod">
          <ac:chgData name="Jaclyn Grey" userId="4c4f762e-98da-4329-ad2d-ad830fd8e350" providerId="ADAL" clId="{53C7BE78-71F0-40C7-80B1-75837058F943}" dt="2017-09-13T13:35:08.926" v="147" actId="2696"/>
          <ac:spMkLst>
            <pc:docMk/>
            <pc:sldMk cId="1528169595" sldId="283"/>
            <ac:spMk id="3" creationId="{00000000-0000-0000-0000-000000000000}"/>
          </ac:spMkLst>
        </pc:spChg>
      </pc:sldChg>
      <pc:sldChg chg="modSp">
        <pc:chgData name="Jaclyn Grey" userId="4c4f762e-98da-4329-ad2d-ad830fd8e350" providerId="ADAL" clId="{53C7BE78-71F0-40C7-80B1-75837058F943}" dt="2017-09-14T11:32:38.372" v="409" actId="20577"/>
        <pc:sldMkLst>
          <pc:docMk/>
          <pc:sldMk cId="1029174666" sldId="284"/>
        </pc:sldMkLst>
        <pc:spChg chg="mod">
          <ac:chgData name="Jaclyn Grey" userId="4c4f762e-98da-4329-ad2d-ad830fd8e350" providerId="ADAL" clId="{53C7BE78-71F0-40C7-80B1-75837058F943}" dt="2017-09-14T11:32:38.372" v="409" actId="20577"/>
          <ac:spMkLst>
            <pc:docMk/>
            <pc:sldMk cId="1029174666" sldId="284"/>
            <ac:spMk id="5" creationId="{00000000-0000-0000-0000-000000000000}"/>
          </ac:spMkLst>
        </pc:spChg>
      </pc:sldChg>
      <pc:sldChg chg="del">
        <pc:chgData name="Jaclyn Grey" userId="4c4f762e-98da-4329-ad2d-ad830fd8e350" providerId="ADAL" clId="{53C7BE78-71F0-40C7-80B1-75837058F943}" dt="2017-09-14T13:41:23.984" v="446" actId="2696"/>
        <pc:sldMkLst>
          <pc:docMk/>
          <pc:sldMk cId="465518181" sldId="285"/>
        </pc:sldMkLst>
      </pc:sldChg>
      <pc:sldChg chg="addSp delSp modSp">
        <pc:chgData name="Jaclyn Grey" userId="4c4f762e-98da-4329-ad2d-ad830fd8e350" providerId="ADAL" clId="{53C7BE78-71F0-40C7-80B1-75837058F943}" dt="2017-09-15T16:04:07.454" v="784" actId="20577"/>
        <pc:sldMkLst>
          <pc:docMk/>
          <pc:sldMk cId="1542904801" sldId="287"/>
        </pc:sldMkLst>
        <pc:spChg chg="mod">
          <ac:chgData name="Jaclyn Grey" userId="4c4f762e-98da-4329-ad2d-ad830fd8e350" providerId="ADAL" clId="{53C7BE78-71F0-40C7-80B1-75837058F943}" dt="2017-09-15T16:04:07.454" v="784" actId="20577"/>
          <ac:spMkLst>
            <pc:docMk/>
            <pc:sldMk cId="1542904801" sldId="287"/>
            <ac:spMk id="3" creationId="{00000000-0000-0000-0000-000000000000}"/>
          </ac:spMkLst>
        </pc:spChg>
        <pc:spChg chg="add del">
          <ac:chgData name="Jaclyn Grey" userId="4c4f762e-98da-4329-ad2d-ad830fd8e350" providerId="ADAL" clId="{53C7BE78-71F0-40C7-80B1-75837058F943}" dt="2017-09-15T16:04:05.735" v="783" actId="20577"/>
          <ac:spMkLst>
            <pc:docMk/>
            <pc:sldMk cId="1542904801" sldId="287"/>
            <ac:spMk id="4" creationId="{4E43B6AC-0F58-4E72-A079-D9A99FB6F2FE}"/>
          </ac:spMkLst>
        </pc:spChg>
      </pc:sldChg>
      <pc:sldChg chg="del ord">
        <pc:chgData name="Jaclyn Grey" userId="4c4f762e-98da-4329-ad2d-ad830fd8e350" providerId="ADAL" clId="{53C7BE78-71F0-40C7-80B1-75837058F943}" dt="2017-09-26T11:27:25.077" v="4042" actId="2696"/>
        <pc:sldMkLst>
          <pc:docMk/>
          <pc:sldMk cId="3666864947" sldId="288"/>
        </pc:sldMkLst>
      </pc:sldChg>
      <pc:sldChg chg="modSp modAnim">
        <pc:chgData name="Jaclyn Grey" userId="4c4f762e-98da-4329-ad2d-ad830fd8e350" providerId="ADAL" clId="{53C7BE78-71F0-40C7-80B1-75837058F943}" dt="2017-09-15T11:28:13.521" v="642" actId="20577"/>
        <pc:sldMkLst>
          <pc:docMk/>
          <pc:sldMk cId="2344601161" sldId="290"/>
        </pc:sldMkLst>
        <pc:spChg chg="mod">
          <ac:chgData name="Jaclyn Grey" userId="4c4f762e-98da-4329-ad2d-ad830fd8e350" providerId="ADAL" clId="{53C7BE78-71F0-40C7-80B1-75837058F943}" dt="2017-09-15T11:28:13.521" v="642" actId="20577"/>
          <ac:spMkLst>
            <pc:docMk/>
            <pc:sldMk cId="2344601161" sldId="290"/>
            <ac:spMk id="3" creationId="{00000000-0000-0000-0000-000000000000}"/>
          </ac:spMkLst>
        </pc:spChg>
      </pc:sldChg>
      <pc:sldChg chg="modSp">
        <pc:chgData name="Jaclyn Grey" userId="4c4f762e-98da-4329-ad2d-ad830fd8e350" providerId="ADAL" clId="{53C7BE78-71F0-40C7-80B1-75837058F943}" dt="2017-09-18T12:39:32.392" v="1113" actId="20577"/>
        <pc:sldMkLst>
          <pc:docMk/>
          <pc:sldMk cId="36549351" sldId="291"/>
        </pc:sldMkLst>
        <pc:spChg chg="mod">
          <ac:chgData name="Jaclyn Grey" userId="4c4f762e-98da-4329-ad2d-ad830fd8e350" providerId="ADAL" clId="{53C7BE78-71F0-40C7-80B1-75837058F943}" dt="2017-09-18T12:39:32.392" v="1113" actId="20577"/>
          <ac:spMkLst>
            <pc:docMk/>
            <pc:sldMk cId="36549351" sldId="291"/>
            <ac:spMk id="3" creationId="{00000000-0000-0000-0000-000000000000}"/>
          </ac:spMkLst>
        </pc:spChg>
      </pc:sldChg>
      <pc:sldChg chg="modSp">
        <pc:chgData name="Jaclyn Grey" userId="4c4f762e-98da-4329-ad2d-ad830fd8e350" providerId="ADAL" clId="{53C7BE78-71F0-40C7-80B1-75837058F943}" dt="2017-09-19T16:49:17.135" v="1576" actId="20577"/>
        <pc:sldMkLst>
          <pc:docMk/>
          <pc:sldMk cId="884628426" sldId="292"/>
        </pc:sldMkLst>
        <pc:spChg chg="mod">
          <ac:chgData name="Jaclyn Grey" userId="4c4f762e-98da-4329-ad2d-ad830fd8e350" providerId="ADAL" clId="{53C7BE78-71F0-40C7-80B1-75837058F943}" dt="2017-09-19T16:49:17.135" v="1576" actId="20577"/>
          <ac:spMkLst>
            <pc:docMk/>
            <pc:sldMk cId="884628426" sldId="292"/>
            <ac:spMk id="3" creationId="{00000000-0000-0000-0000-000000000000}"/>
          </ac:spMkLst>
        </pc:spChg>
      </pc:sldChg>
      <pc:sldChg chg="modSp">
        <pc:chgData name="Jaclyn Grey" userId="4c4f762e-98da-4329-ad2d-ad830fd8e350" providerId="ADAL" clId="{53C7BE78-71F0-40C7-80B1-75837058F943}" dt="2017-09-20T11:49:00.103" v="2323" actId="20577"/>
        <pc:sldMkLst>
          <pc:docMk/>
          <pc:sldMk cId="1043372496" sldId="295"/>
        </pc:sldMkLst>
        <pc:spChg chg="mod">
          <ac:chgData name="Jaclyn Grey" userId="4c4f762e-98da-4329-ad2d-ad830fd8e350" providerId="ADAL" clId="{53C7BE78-71F0-40C7-80B1-75837058F943}" dt="2017-09-20T11:49:00.103" v="2323" actId="20577"/>
          <ac:spMkLst>
            <pc:docMk/>
            <pc:sldMk cId="1043372496" sldId="295"/>
            <ac:spMk id="3" creationId="{C75E9346-4518-4D1A-BA95-89E4818E5F30}"/>
          </ac:spMkLst>
        </pc:spChg>
      </pc:sldChg>
      <pc:sldChg chg="modSp modAnim">
        <pc:chgData name="Jaclyn Grey" userId="4c4f762e-98da-4329-ad2d-ad830fd8e350" providerId="ADAL" clId="{53C7BE78-71F0-40C7-80B1-75837058F943}" dt="2017-09-21T11:50:41.850" v="2797" actId="27636"/>
        <pc:sldMkLst>
          <pc:docMk/>
          <pc:sldMk cId="2846821124" sldId="296"/>
        </pc:sldMkLst>
        <pc:spChg chg="mod">
          <ac:chgData name="Jaclyn Grey" userId="4c4f762e-98da-4329-ad2d-ad830fd8e350" providerId="ADAL" clId="{53C7BE78-71F0-40C7-80B1-75837058F943}" dt="2017-09-21T11:50:41.850" v="2797" actId="27636"/>
          <ac:spMkLst>
            <pc:docMk/>
            <pc:sldMk cId="2846821124" sldId="296"/>
            <ac:spMk id="3" creationId="{00000000-0000-0000-0000-000000000000}"/>
          </ac:spMkLst>
        </pc:spChg>
      </pc:sldChg>
      <pc:sldChg chg="addSp modSp modAnim">
        <pc:chgData name="Jaclyn Grey" userId="4c4f762e-98da-4329-ad2d-ad830fd8e350" providerId="ADAL" clId="{53C7BE78-71F0-40C7-80B1-75837058F943}" dt="2017-09-21T11:29:13.698" v="2745" actId="1076"/>
        <pc:sldMkLst>
          <pc:docMk/>
          <pc:sldMk cId="3086440661" sldId="297"/>
        </pc:sldMkLst>
        <pc:spChg chg="mod">
          <ac:chgData name="Jaclyn Grey" userId="4c4f762e-98da-4329-ad2d-ad830fd8e350" providerId="ADAL" clId="{53C7BE78-71F0-40C7-80B1-75837058F943}" dt="2017-09-21T11:29:03.444" v="2741" actId="1076"/>
          <ac:spMkLst>
            <pc:docMk/>
            <pc:sldMk cId="3086440661" sldId="297"/>
            <ac:spMk id="2" creationId="{00000000-0000-0000-0000-000000000000}"/>
          </ac:spMkLst>
        </pc:spChg>
        <pc:spChg chg="mod">
          <ac:chgData name="Jaclyn Grey" userId="4c4f762e-98da-4329-ad2d-ad830fd8e350" providerId="ADAL" clId="{53C7BE78-71F0-40C7-80B1-75837058F943}" dt="2017-09-21T11:29:05.487" v="2742" actId="1076"/>
          <ac:spMkLst>
            <pc:docMk/>
            <pc:sldMk cId="3086440661" sldId="297"/>
            <ac:spMk id="3" creationId="{00000000-0000-0000-0000-000000000000}"/>
          </ac:spMkLst>
        </pc:spChg>
        <pc:picChg chg="add mod modCrop">
          <ac:chgData name="Jaclyn Grey" userId="4c4f762e-98da-4329-ad2d-ad830fd8e350" providerId="ADAL" clId="{53C7BE78-71F0-40C7-80B1-75837058F943}" dt="2017-09-21T11:29:13.698" v="2745" actId="1076"/>
          <ac:picMkLst>
            <pc:docMk/>
            <pc:sldMk cId="3086440661" sldId="297"/>
            <ac:picMk id="5" creationId="{6537E747-AF26-496B-9E38-10B205E68A8E}"/>
          </ac:picMkLst>
        </pc:picChg>
      </pc:sldChg>
      <pc:sldChg chg="modSp ord">
        <pc:chgData name="Jaclyn Grey" userId="4c4f762e-98da-4329-ad2d-ad830fd8e350" providerId="ADAL" clId="{53C7BE78-71F0-40C7-80B1-75837058F943}" dt="2017-09-27T11:13:25.523" v="4459" actId="20577"/>
        <pc:sldMkLst>
          <pc:docMk/>
          <pc:sldMk cId="4117649420" sldId="298"/>
        </pc:sldMkLst>
        <pc:spChg chg="mod">
          <ac:chgData name="Jaclyn Grey" userId="4c4f762e-98da-4329-ad2d-ad830fd8e350" providerId="ADAL" clId="{53C7BE78-71F0-40C7-80B1-75837058F943}" dt="2017-09-27T11:13:25.523" v="4459" actId="20577"/>
          <ac:spMkLst>
            <pc:docMk/>
            <pc:sldMk cId="4117649420" sldId="298"/>
            <ac:spMk id="2" creationId="{5B8F8036-8AFF-478E-8BFE-2A65CB76EDC0}"/>
          </ac:spMkLst>
        </pc:spChg>
        <pc:spChg chg="mod">
          <ac:chgData name="Jaclyn Grey" userId="4c4f762e-98da-4329-ad2d-ad830fd8e350" providerId="ADAL" clId="{53C7BE78-71F0-40C7-80B1-75837058F943}" dt="2017-09-26T11:25:31.585" v="3895" actId="1076"/>
          <ac:spMkLst>
            <pc:docMk/>
            <pc:sldMk cId="4117649420" sldId="298"/>
            <ac:spMk id="3" creationId="{E3466CE7-A779-4EF8-B857-FB3DB0CE3E28}"/>
          </ac:spMkLst>
        </pc:spChg>
      </pc:sldChg>
      <pc:sldChg chg="modSp">
        <pc:chgData name="Jaclyn Grey" userId="4c4f762e-98da-4329-ad2d-ad830fd8e350" providerId="ADAL" clId="{53C7BE78-71F0-40C7-80B1-75837058F943}" dt="2017-09-22T16:50:45.252" v="3461" actId="20577"/>
        <pc:sldMkLst>
          <pc:docMk/>
          <pc:sldMk cId="3775723021" sldId="299"/>
        </pc:sldMkLst>
        <pc:spChg chg="mod">
          <ac:chgData name="Jaclyn Grey" userId="4c4f762e-98da-4329-ad2d-ad830fd8e350" providerId="ADAL" clId="{53C7BE78-71F0-40C7-80B1-75837058F943}" dt="2017-09-22T16:50:45.252" v="3461" actId="20577"/>
          <ac:spMkLst>
            <pc:docMk/>
            <pc:sldMk cId="3775723021" sldId="299"/>
            <ac:spMk id="3" creationId="{20E92FFC-5F4F-4D01-9ABB-1ED71EA74372}"/>
          </ac:spMkLst>
        </pc:spChg>
      </pc:sldChg>
      <pc:sldChg chg="modSp modAnim">
        <pc:chgData name="Jaclyn Grey" userId="4c4f762e-98da-4329-ad2d-ad830fd8e350" providerId="ADAL" clId="{53C7BE78-71F0-40C7-80B1-75837058F943}" dt="2017-09-22T11:59:30.788" v="3310" actId="20577"/>
        <pc:sldMkLst>
          <pc:docMk/>
          <pc:sldMk cId="622792820" sldId="300"/>
        </pc:sldMkLst>
        <pc:spChg chg="mod">
          <ac:chgData name="Jaclyn Grey" userId="4c4f762e-98da-4329-ad2d-ad830fd8e350" providerId="ADAL" clId="{53C7BE78-71F0-40C7-80B1-75837058F943}" dt="2017-09-21T19:01:21.950" v="3112" actId="27636"/>
          <ac:spMkLst>
            <pc:docMk/>
            <pc:sldMk cId="622792820" sldId="300"/>
            <ac:spMk id="3" creationId="{00000000-0000-0000-0000-000000000000}"/>
          </ac:spMkLst>
        </pc:spChg>
      </pc:sldChg>
      <pc:sldChg chg="modSp">
        <pc:chgData name="Jaclyn Grey" userId="4c4f762e-98da-4329-ad2d-ad830fd8e350" providerId="ADAL" clId="{53C7BE78-71F0-40C7-80B1-75837058F943}" dt="2017-09-26T15:53:13.954" v="4442" actId="27636"/>
        <pc:sldMkLst>
          <pc:docMk/>
          <pc:sldMk cId="3993758152" sldId="301"/>
        </pc:sldMkLst>
        <pc:spChg chg="mod">
          <ac:chgData name="Jaclyn Grey" userId="4c4f762e-98da-4329-ad2d-ad830fd8e350" providerId="ADAL" clId="{53C7BE78-71F0-40C7-80B1-75837058F943}" dt="2017-09-26T15:48:37.845" v="4434" actId="1076"/>
          <ac:spMkLst>
            <pc:docMk/>
            <pc:sldMk cId="3993758152" sldId="301"/>
            <ac:spMk id="2" creationId="{00000000-0000-0000-0000-000000000000}"/>
          </ac:spMkLst>
        </pc:spChg>
        <pc:spChg chg="mod">
          <ac:chgData name="Jaclyn Grey" userId="4c4f762e-98da-4329-ad2d-ad830fd8e350" providerId="ADAL" clId="{53C7BE78-71F0-40C7-80B1-75837058F943}" dt="2017-09-26T15:53:13.954" v="4442" actId="27636"/>
          <ac:spMkLst>
            <pc:docMk/>
            <pc:sldMk cId="3993758152" sldId="301"/>
            <ac:spMk id="3" creationId="{00000000-0000-0000-0000-000000000000}"/>
          </ac:spMkLst>
        </pc:spChg>
      </pc:sldChg>
      <pc:sldChg chg="del ord">
        <pc:chgData name="Jaclyn Grey" userId="4c4f762e-98da-4329-ad2d-ad830fd8e350" providerId="ADAL" clId="{53C7BE78-71F0-40C7-80B1-75837058F943}" dt="2017-09-26T11:25:45.657" v="3896" actId="2696"/>
        <pc:sldMkLst>
          <pc:docMk/>
          <pc:sldMk cId="3187903046" sldId="302"/>
        </pc:sldMkLst>
      </pc:sldChg>
      <pc:sldChg chg="modSp">
        <pc:chgData name="Jaclyn Grey" userId="4c4f762e-98da-4329-ad2d-ad830fd8e350" providerId="ADAL" clId="{53C7BE78-71F0-40C7-80B1-75837058F943}" dt="2017-09-27T11:27:33.648" v="4509" actId="404"/>
        <pc:sldMkLst>
          <pc:docMk/>
          <pc:sldMk cId="1313822269" sldId="303"/>
        </pc:sldMkLst>
        <pc:spChg chg="mod">
          <ac:chgData name="Jaclyn Grey" userId="4c4f762e-98da-4329-ad2d-ad830fd8e350" providerId="ADAL" clId="{53C7BE78-71F0-40C7-80B1-75837058F943}" dt="2017-09-27T11:27:33.648" v="4509" actId="404"/>
          <ac:spMkLst>
            <pc:docMk/>
            <pc:sldMk cId="1313822269" sldId="303"/>
            <ac:spMk id="3" creationId="{89A19619-C4E5-4184-BE3F-06185727151E}"/>
          </ac:spMkLst>
        </pc:spChg>
      </pc:sldChg>
      <pc:sldChg chg="addSp modSp add ord">
        <pc:chgData name="Jaclyn Grey" userId="4c4f762e-98da-4329-ad2d-ad830fd8e350" providerId="ADAL" clId="{53C7BE78-71F0-40C7-80B1-75837058F943}" dt="2017-09-19T15:52:11.131" v="1525" actId="20577"/>
        <pc:sldMkLst>
          <pc:docMk/>
          <pc:sldMk cId="3180410952" sldId="304"/>
        </pc:sldMkLst>
        <pc:spChg chg="mod">
          <ac:chgData name="Jaclyn Grey" userId="4c4f762e-98da-4329-ad2d-ad830fd8e350" providerId="ADAL" clId="{53C7BE78-71F0-40C7-80B1-75837058F943}" dt="2017-09-19T15:37:23.032" v="1524" actId="20577"/>
          <ac:spMkLst>
            <pc:docMk/>
            <pc:sldMk cId="3180410952" sldId="304"/>
            <ac:spMk id="2" creationId="{00000000-0000-0000-0000-000000000000}"/>
          </ac:spMkLst>
        </pc:spChg>
        <pc:spChg chg="mod">
          <ac:chgData name="Jaclyn Grey" userId="4c4f762e-98da-4329-ad2d-ad830fd8e350" providerId="ADAL" clId="{53C7BE78-71F0-40C7-80B1-75837058F943}" dt="2017-09-19T15:00:21.258" v="1396" actId="27636"/>
          <ac:spMkLst>
            <pc:docMk/>
            <pc:sldMk cId="3180410952" sldId="304"/>
            <ac:spMk id="3" creationId="{00000000-0000-0000-0000-000000000000}"/>
          </ac:spMkLst>
        </pc:spChg>
        <pc:spChg chg="add mod">
          <ac:chgData name="Jaclyn Grey" userId="4c4f762e-98da-4329-ad2d-ad830fd8e350" providerId="ADAL" clId="{53C7BE78-71F0-40C7-80B1-75837058F943}" dt="2017-09-19T15:37:03.007" v="1490" actId="1076"/>
          <ac:spMkLst>
            <pc:docMk/>
            <pc:sldMk cId="3180410952" sldId="304"/>
            <ac:spMk id="4" creationId="{3718FF69-5B64-4C35-B3CA-950BC54FBC20}"/>
          </ac:spMkLst>
        </pc:spChg>
      </pc:sldChg>
      <pc:sldChg chg="modSp add del modAnim">
        <pc:chgData name="Jaclyn Grey" userId="4c4f762e-98da-4329-ad2d-ad830fd8e350" providerId="ADAL" clId="{53C7BE78-71F0-40C7-80B1-75837058F943}" dt="2017-09-21T16:14:46.121" v="3048" actId="20577"/>
        <pc:sldMkLst>
          <pc:docMk/>
          <pc:sldMk cId="736138593" sldId="305"/>
        </pc:sldMkLst>
        <pc:spChg chg="mod">
          <ac:chgData name="Jaclyn Grey" userId="4c4f762e-98da-4329-ad2d-ad830fd8e350" providerId="ADAL" clId="{53C7BE78-71F0-40C7-80B1-75837058F943}" dt="2017-09-21T16:14:46.121" v="3048" actId="20577"/>
          <ac:spMkLst>
            <pc:docMk/>
            <pc:sldMk cId="736138593" sldId="305"/>
            <ac:spMk id="2" creationId="{00000000-0000-0000-0000-000000000000}"/>
          </ac:spMkLst>
        </pc:spChg>
        <pc:spChg chg="mod">
          <ac:chgData name="Jaclyn Grey" userId="4c4f762e-98da-4329-ad2d-ad830fd8e350" providerId="ADAL" clId="{53C7BE78-71F0-40C7-80B1-75837058F943}" dt="2017-09-21T12:21:00.126" v="3005" actId="1076"/>
          <ac:spMkLst>
            <pc:docMk/>
            <pc:sldMk cId="736138593" sldId="305"/>
            <ac:spMk id="3" creationId="{00000000-0000-0000-0000-000000000000}"/>
          </ac:spMkLst>
        </pc:spChg>
      </pc:sldChg>
      <pc:sldChg chg="modSp add del">
        <pc:chgData name="Jaclyn Grey" userId="4c4f762e-98da-4329-ad2d-ad830fd8e350" providerId="ADAL" clId="{53C7BE78-71F0-40C7-80B1-75837058F943}" dt="2017-09-19T17:04:46.598" v="1627" actId="2696"/>
        <pc:sldMkLst>
          <pc:docMk/>
          <pc:sldMk cId="2162826847" sldId="305"/>
        </pc:sldMkLst>
        <pc:spChg chg="mod">
          <ac:chgData name="Jaclyn Grey" userId="4c4f762e-98da-4329-ad2d-ad830fd8e350" providerId="ADAL" clId="{53C7BE78-71F0-40C7-80B1-75837058F943}" dt="2017-09-19T17:04:39.067" v="1626" actId="20577"/>
          <ac:spMkLst>
            <pc:docMk/>
            <pc:sldMk cId="2162826847" sldId="305"/>
            <ac:spMk id="2" creationId="{00000000-0000-0000-0000-000000000000}"/>
          </ac:spMkLst>
        </pc:spChg>
      </pc:sldChg>
      <pc:sldChg chg="add del">
        <pc:chgData name="Jaclyn Grey" userId="4c4f762e-98da-4329-ad2d-ad830fd8e350" providerId="ADAL" clId="{53C7BE78-71F0-40C7-80B1-75837058F943}" dt="2017-09-21T11:21:55.767" v="2334" actId="2696"/>
        <pc:sldMkLst>
          <pc:docMk/>
          <pc:sldMk cId="3423978756" sldId="305"/>
        </pc:sldMkLst>
      </pc:sldChg>
      <pc:sldChg chg="addSp delSp modSp add modAnim">
        <pc:chgData name="Jaclyn Grey" userId="4c4f762e-98da-4329-ad2d-ad830fd8e350" providerId="ADAL" clId="{53C7BE78-71F0-40C7-80B1-75837058F943}" dt="2017-09-22T18:04:05.644" v="3637" actId="1076"/>
        <pc:sldMkLst>
          <pc:docMk/>
          <pc:sldMk cId="861020401" sldId="306"/>
        </pc:sldMkLst>
        <pc:spChg chg="mod">
          <ac:chgData name="Jaclyn Grey" userId="4c4f762e-98da-4329-ad2d-ad830fd8e350" providerId="ADAL" clId="{53C7BE78-71F0-40C7-80B1-75837058F943}" dt="2017-09-22T18:00:22.504" v="3632" actId="1076"/>
          <ac:spMkLst>
            <pc:docMk/>
            <pc:sldMk cId="861020401" sldId="306"/>
            <ac:spMk id="3" creationId="{00000000-0000-0000-0000-000000000000}"/>
          </ac:spMkLst>
        </pc:spChg>
        <pc:picChg chg="del">
          <ac:chgData name="Jaclyn Grey" userId="4c4f762e-98da-4329-ad2d-ad830fd8e350" providerId="ADAL" clId="{53C7BE78-71F0-40C7-80B1-75837058F943}" dt="2017-09-22T18:03:50.650" v="3633" actId="478"/>
          <ac:picMkLst>
            <pc:docMk/>
            <pc:sldMk cId="861020401" sldId="306"/>
            <ac:picMk id="5" creationId="{6537E747-AF26-496B-9E38-10B205E68A8E}"/>
          </ac:picMkLst>
        </pc:picChg>
        <pc:picChg chg="add mod">
          <ac:chgData name="Jaclyn Grey" userId="4c4f762e-98da-4329-ad2d-ad830fd8e350" providerId="ADAL" clId="{53C7BE78-71F0-40C7-80B1-75837058F943}" dt="2017-09-22T18:04:05.644" v="3637" actId="1076"/>
          <ac:picMkLst>
            <pc:docMk/>
            <pc:sldMk cId="861020401" sldId="306"/>
            <ac:picMk id="6" creationId="{8A2CCA96-E05A-4987-87A8-ABCB04D40B6E}"/>
          </ac:picMkLst>
        </pc:picChg>
      </pc:sldChg>
      <pc:sldChg chg="modSp add">
        <pc:chgData name="Jaclyn Grey" userId="4c4f762e-98da-4329-ad2d-ad830fd8e350" providerId="ADAL" clId="{53C7BE78-71F0-40C7-80B1-75837058F943}" dt="2017-09-27T11:36:41.053" v="4621" actId="27636"/>
        <pc:sldMkLst>
          <pc:docMk/>
          <pc:sldMk cId="3602676138" sldId="307"/>
        </pc:sldMkLst>
        <pc:spChg chg="mod">
          <ac:chgData name="Jaclyn Grey" userId="4c4f762e-98da-4329-ad2d-ad830fd8e350" providerId="ADAL" clId="{53C7BE78-71F0-40C7-80B1-75837058F943}" dt="2017-09-27T11:36:02.144" v="4524" actId="20577"/>
          <ac:spMkLst>
            <pc:docMk/>
            <pc:sldMk cId="3602676138" sldId="307"/>
            <ac:spMk id="2" creationId="{5B8F8036-8AFF-478E-8BFE-2A65CB76EDC0}"/>
          </ac:spMkLst>
        </pc:spChg>
        <pc:spChg chg="mod">
          <ac:chgData name="Jaclyn Grey" userId="4c4f762e-98da-4329-ad2d-ad830fd8e350" providerId="ADAL" clId="{53C7BE78-71F0-40C7-80B1-75837058F943}" dt="2017-09-27T11:36:41.053" v="4621" actId="27636"/>
          <ac:spMkLst>
            <pc:docMk/>
            <pc:sldMk cId="3602676138" sldId="307"/>
            <ac:spMk id="3" creationId="{E3466CE7-A779-4EF8-B857-FB3DB0CE3E28}"/>
          </ac:spMkLst>
        </pc:spChg>
      </pc:sldChg>
      <pc:sldChg chg="add">
        <pc:chgData name="Jaclyn Grey" userId="4c4f762e-98da-4329-ad2d-ad830fd8e350" providerId="ADAL" clId="{53C7BE78-71F0-40C7-80B1-75837058F943}" dt="2017-09-26T11:26:02.813" v="3898" actId="20577"/>
        <pc:sldMkLst>
          <pc:docMk/>
          <pc:sldMk cId="842272032" sldId="308"/>
        </pc:sldMkLst>
      </pc:sldChg>
      <pc:sldChg chg="add">
        <pc:chgData name="Jaclyn Grey" userId="4c4f762e-98da-4329-ad2d-ad830fd8e350" providerId="ADAL" clId="{53C7BE78-71F0-40C7-80B1-75837058F943}" dt="2017-09-26T11:26:02.813" v="3898" actId="20577"/>
        <pc:sldMkLst>
          <pc:docMk/>
          <pc:sldMk cId="414542747" sldId="309"/>
        </pc:sldMkLst>
      </pc:sldChg>
      <pc:sldChg chg="addSp modSp add modAnim">
        <pc:chgData name="Jaclyn Grey" userId="4c4f762e-98da-4329-ad2d-ad830fd8e350" providerId="ADAL" clId="{53C7BE78-71F0-40C7-80B1-75837058F943}" dt="2017-09-29T12:25:27.374" v="6085" actId="20577"/>
        <pc:sldMkLst>
          <pc:docMk/>
          <pc:sldMk cId="1644757916" sldId="310"/>
        </pc:sldMkLst>
        <pc:spChg chg="mod">
          <ac:chgData name="Jaclyn Grey" userId="4c4f762e-98da-4329-ad2d-ad830fd8e350" providerId="ADAL" clId="{53C7BE78-71F0-40C7-80B1-75837058F943}" dt="2017-09-29T12:25:27.374" v="6085" actId="20577"/>
          <ac:spMkLst>
            <pc:docMk/>
            <pc:sldMk cId="1644757916" sldId="310"/>
            <ac:spMk id="2" creationId="{00000000-0000-0000-0000-000000000000}"/>
          </ac:spMkLst>
        </pc:spChg>
        <pc:spChg chg="mod">
          <ac:chgData name="Jaclyn Grey" userId="4c4f762e-98da-4329-ad2d-ad830fd8e350" providerId="ADAL" clId="{53C7BE78-71F0-40C7-80B1-75837058F943}" dt="2017-09-29T11:56:36.348" v="6070" actId="20577"/>
          <ac:spMkLst>
            <pc:docMk/>
            <pc:sldMk cId="1644757916" sldId="310"/>
            <ac:spMk id="4" creationId="{00000000-0000-0000-0000-000000000000}"/>
          </ac:spMkLst>
        </pc:spChg>
        <pc:picChg chg="add mod">
          <ac:chgData name="Jaclyn Grey" userId="4c4f762e-98da-4329-ad2d-ad830fd8e350" providerId="ADAL" clId="{53C7BE78-71F0-40C7-80B1-75837058F943}" dt="2017-09-29T12:00:46.076" v="6074" actId="1076"/>
          <ac:picMkLst>
            <pc:docMk/>
            <pc:sldMk cId="1644757916" sldId="310"/>
            <ac:picMk id="5" creationId="{DA1DFDAC-ABBC-48E4-A7AF-E21B8146547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7C47CF3-2AA4-410B-A602-4C094A9FEB06}" type="datetimeFigureOut">
              <a:rPr lang="en-US" smtClean="0"/>
              <a:t>3/20/2019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8B22317C-38C8-40B9-910C-F7CD193120BC}" type="slidenum">
              <a:rPr lang="en-US" smtClean="0"/>
              <a:t>‹#›</a:t>
            </a:fld>
            <a:endParaRPr lang="en-US"/>
          </a:p>
        </p:txBody>
      </p:sp>
    </p:spTree>
    <p:extLst>
      <p:ext uri="{BB962C8B-B14F-4D97-AF65-F5344CB8AC3E}">
        <p14:creationId xmlns:p14="http://schemas.microsoft.com/office/powerpoint/2010/main" val="4121760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46F05A6-6726-41C3-9487-D2137033FD69}" type="datetimeFigureOut">
              <a:rPr lang="en-US" smtClean="0"/>
              <a:t>3/20/2019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C8F2B39-358B-443E-BEE6-613EECE4C635}" type="slidenum">
              <a:rPr lang="en-US" smtClean="0"/>
              <a:t>‹#›</a:t>
            </a:fld>
            <a:endParaRPr lang="en-US"/>
          </a:p>
        </p:txBody>
      </p:sp>
    </p:spTree>
    <p:extLst>
      <p:ext uri="{BB962C8B-B14F-4D97-AF65-F5344CB8AC3E}">
        <p14:creationId xmlns:p14="http://schemas.microsoft.com/office/powerpoint/2010/main" val="311434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1</a:t>
            </a:fld>
            <a:endParaRPr lang="en-US"/>
          </a:p>
        </p:txBody>
      </p:sp>
    </p:spTree>
    <p:extLst>
      <p:ext uri="{BB962C8B-B14F-4D97-AF65-F5344CB8AC3E}">
        <p14:creationId xmlns:p14="http://schemas.microsoft.com/office/powerpoint/2010/main" val="119266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9</a:t>
            </a:fld>
            <a:endParaRPr lang="en-US"/>
          </a:p>
        </p:txBody>
      </p:sp>
    </p:spTree>
    <p:extLst>
      <p:ext uri="{BB962C8B-B14F-4D97-AF65-F5344CB8AC3E}">
        <p14:creationId xmlns:p14="http://schemas.microsoft.com/office/powerpoint/2010/main" val="407918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25</a:t>
            </a:fld>
            <a:endParaRPr lang="en-US"/>
          </a:p>
        </p:txBody>
      </p:sp>
    </p:spTree>
    <p:extLst>
      <p:ext uri="{BB962C8B-B14F-4D97-AF65-F5344CB8AC3E}">
        <p14:creationId xmlns:p14="http://schemas.microsoft.com/office/powerpoint/2010/main" val="419716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31</a:t>
            </a:fld>
            <a:endParaRPr lang="en-US"/>
          </a:p>
        </p:txBody>
      </p:sp>
    </p:spTree>
    <p:extLst>
      <p:ext uri="{BB962C8B-B14F-4D97-AF65-F5344CB8AC3E}">
        <p14:creationId xmlns:p14="http://schemas.microsoft.com/office/powerpoint/2010/main" val="234770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33</a:t>
            </a:fld>
            <a:endParaRPr lang="en-US"/>
          </a:p>
        </p:txBody>
      </p:sp>
    </p:spTree>
    <p:extLst>
      <p:ext uri="{BB962C8B-B14F-4D97-AF65-F5344CB8AC3E}">
        <p14:creationId xmlns:p14="http://schemas.microsoft.com/office/powerpoint/2010/main" val="55537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37</a:t>
            </a:fld>
            <a:endParaRPr lang="en-US"/>
          </a:p>
        </p:txBody>
      </p:sp>
    </p:spTree>
    <p:extLst>
      <p:ext uri="{BB962C8B-B14F-4D97-AF65-F5344CB8AC3E}">
        <p14:creationId xmlns:p14="http://schemas.microsoft.com/office/powerpoint/2010/main" val="139879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282504A6-38DC-4A59-B382-A96CAC3CFAD0}" type="datetimeFigureOut">
              <a:rPr lang="en-US" smtClean="0"/>
              <a:t>3/20/2019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7156D7D-3952-42CC-956E-2067B207AAC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2504A6-38DC-4A59-B382-A96CAC3CFAD0}"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56D7D-3952-42CC-956E-2067B207AA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2504A6-38DC-4A59-B382-A96CAC3CFAD0}"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56D7D-3952-42CC-956E-2067B207AA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82504A6-38DC-4A59-B382-A96CAC3CFAD0}" type="datetimeFigureOut">
              <a:rPr lang="en-US" smtClean="0"/>
              <a:t>3/20/2019</a:t>
            </a:fld>
            <a:endParaRPr lang="en-US"/>
          </a:p>
        </p:txBody>
      </p:sp>
      <p:sp>
        <p:nvSpPr>
          <p:cNvPr id="9" name="Slide Number Placeholder 8"/>
          <p:cNvSpPr>
            <a:spLocks noGrp="1"/>
          </p:cNvSpPr>
          <p:nvPr>
            <p:ph type="sldNum" sz="quarter" idx="15"/>
          </p:nvPr>
        </p:nvSpPr>
        <p:spPr/>
        <p:txBody>
          <a:bodyPr rtlCol="0"/>
          <a:lstStyle/>
          <a:p>
            <a:fld id="{17156D7D-3952-42CC-956E-2067B207AACF}"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82504A6-38DC-4A59-B382-A96CAC3CFAD0}" type="datetimeFigureOut">
              <a:rPr lang="en-US" smtClean="0"/>
              <a:t>3/20/2019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7156D7D-3952-42CC-956E-2067B207AAC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82504A6-38DC-4A59-B382-A96CAC3CFAD0}"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56D7D-3952-42CC-956E-2067B207AACF}"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82504A6-38DC-4A59-B382-A96CAC3CFAD0}"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56D7D-3952-42CC-956E-2067B207AACF}"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282504A6-38DC-4A59-B382-A96CAC3CFAD0}" type="datetimeFigureOut">
              <a:rPr lang="en-US" smtClean="0"/>
              <a:t>3/20/2019</a:t>
            </a:fld>
            <a:endParaRPr lang="en-US"/>
          </a:p>
        </p:txBody>
      </p:sp>
      <p:sp>
        <p:nvSpPr>
          <p:cNvPr id="7" name="Slide Number Placeholder 6"/>
          <p:cNvSpPr>
            <a:spLocks noGrp="1"/>
          </p:cNvSpPr>
          <p:nvPr>
            <p:ph type="sldNum" sz="quarter" idx="11"/>
          </p:nvPr>
        </p:nvSpPr>
        <p:spPr/>
        <p:txBody>
          <a:bodyPr rtlCol="0"/>
          <a:lstStyle/>
          <a:p>
            <a:fld id="{17156D7D-3952-42CC-956E-2067B207AACF}"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504A6-38DC-4A59-B382-A96CAC3CFAD0}"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56D7D-3952-42CC-956E-2067B207AA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82504A6-38DC-4A59-B382-A96CAC3CFAD0}" type="datetimeFigureOut">
              <a:rPr lang="en-US" smtClean="0"/>
              <a:t>3/20/2019</a:t>
            </a:fld>
            <a:endParaRPr lang="en-US"/>
          </a:p>
        </p:txBody>
      </p:sp>
      <p:sp>
        <p:nvSpPr>
          <p:cNvPr id="22" name="Slide Number Placeholder 21"/>
          <p:cNvSpPr>
            <a:spLocks noGrp="1"/>
          </p:cNvSpPr>
          <p:nvPr>
            <p:ph type="sldNum" sz="quarter" idx="15"/>
          </p:nvPr>
        </p:nvSpPr>
        <p:spPr/>
        <p:txBody>
          <a:bodyPr rtlCol="0"/>
          <a:lstStyle/>
          <a:p>
            <a:fld id="{17156D7D-3952-42CC-956E-2067B207AACF}"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82504A6-38DC-4A59-B382-A96CAC3CFAD0}" type="datetimeFigureOut">
              <a:rPr lang="en-US" smtClean="0"/>
              <a:t>3/20/2019</a:t>
            </a:fld>
            <a:endParaRPr lang="en-US"/>
          </a:p>
        </p:txBody>
      </p:sp>
      <p:sp>
        <p:nvSpPr>
          <p:cNvPr id="18" name="Slide Number Placeholder 17"/>
          <p:cNvSpPr>
            <a:spLocks noGrp="1"/>
          </p:cNvSpPr>
          <p:nvPr>
            <p:ph type="sldNum" sz="quarter" idx="11"/>
          </p:nvPr>
        </p:nvSpPr>
        <p:spPr/>
        <p:txBody>
          <a:bodyPr rtlCol="0"/>
          <a:lstStyle/>
          <a:p>
            <a:fld id="{17156D7D-3952-42CC-956E-2067B207AACF}"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82504A6-38DC-4A59-B382-A96CAC3CFAD0}" type="datetimeFigureOut">
              <a:rPr lang="en-US" smtClean="0"/>
              <a:t>3/20/2019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7156D7D-3952-42CC-956E-2067B207AA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newsela.com/read/dc-girl-advocates-for-kids/id/4989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nn.com/2017/04/20/us/soundtracks-protest-music-evolution/index.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BePGx_Kjvm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894" y="2667000"/>
            <a:ext cx="6629400" cy="1894362"/>
          </a:xfrm>
        </p:spPr>
        <p:txBody>
          <a:bodyPr/>
          <a:lstStyle/>
          <a:p>
            <a:r>
              <a:rPr lang="en-US" dirty="0" smtClean="0"/>
              <a:t>Animal farm – last week</a:t>
            </a:r>
            <a:endParaRPr lang="en-US" dirty="0"/>
          </a:p>
        </p:txBody>
      </p:sp>
      <p:sp>
        <p:nvSpPr>
          <p:cNvPr id="3" name="Subtitle 2"/>
          <p:cNvSpPr>
            <a:spLocks noGrp="1"/>
          </p:cNvSpPr>
          <p:nvPr>
            <p:ph type="subTitle" idx="1"/>
          </p:nvPr>
        </p:nvSpPr>
        <p:spPr/>
        <p:txBody>
          <a:bodyPr/>
          <a:lstStyle/>
          <a:p>
            <a:r>
              <a:rPr lang="en-US" dirty="0" smtClean="0"/>
              <a:t>7</a:t>
            </a:r>
            <a:r>
              <a:rPr lang="en-US" baseline="30000" dirty="0" smtClean="0"/>
              <a:t>th</a:t>
            </a:r>
            <a:r>
              <a:rPr lang="en-US" dirty="0" smtClean="0"/>
              <a:t> Grade Language Arts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9248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6524"/>
            <a:ext cx="7543800" cy="1028700"/>
          </a:xfrm>
        </p:spPr>
        <p:txBody>
          <a:bodyPr>
            <a:normAutofit/>
          </a:bodyPr>
          <a:lstStyle/>
          <a:p>
            <a:r>
              <a:rPr lang="en-US" dirty="0"/>
              <a:t>Warmup – </a:t>
            </a:r>
          </a:p>
        </p:txBody>
      </p:sp>
      <p:sp>
        <p:nvSpPr>
          <p:cNvPr id="3" name="Content Placeholder 2"/>
          <p:cNvSpPr>
            <a:spLocks noGrp="1"/>
          </p:cNvSpPr>
          <p:nvPr>
            <p:ph idx="1"/>
          </p:nvPr>
        </p:nvSpPr>
        <p:spPr>
          <a:xfrm>
            <a:off x="685800" y="1245224"/>
            <a:ext cx="7543800" cy="2948940"/>
          </a:xfrm>
        </p:spPr>
        <p:txBody>
          <a:bodyPr>
            <a:noAutofit/>
          </a:bodyPr>
          <a:lstStyle/>
          <a:p>
            <a:r>
              <a:rPr lang="en-US" sz="1950" dirty="0"/>
              <a:t>In your warmups:</a:t>
            </a:r>
          </a:p>
          <a:p>
            <a:r>
              <a:rPr lang="en-US" sz="1950" dirty="0"/>
              <a:t>Define the following words in your notebooks and come up with </a:t>
            </a:r>
            <a:r>
              <a:rPr lang="en-US" sz="1950" b="1" dirty="0"/>
              <a:t>2-3 symbols or descriptions of what you associate with these words</a:t>
            </a:r>
            <a:r>
              <a:rPr lang="en-US" sz="1950" dirty="0"/>
              <a:t>:</a:t>
            </a:r>
          </a:p>
          <a:p>
            <a:pPr lvl="1">
              <a:buFont typeface="Wingdings" panose="05000000000000000000" pitchFamily="2" charset="2"/>
              <a:buChar char="§"/>
            </a:pPr>
            <a:r>
              <a:rPr lang="en-US" sz="1950" dirty="0">
                <a:solidFill>
                  <a:srgbClr val="C00000"/>
                </a:solidFill>
              </a:rPr>
              <a:t> Justice</a:t>
            </a:r>
          </a:p>
          <a:p>
            <a:pPr lvl="1">
              <a:buFont typeface="Wingdings" panose="05000000000000000000" pitchFamily="2" charset="2"/>
              <a:buChar char="§"/>
            </a:pPr>
            <a:r>
              <a:rPr lang="en-US" sz="1950" dirty="0">
                <a:solidFill>
                  <a:srgbClr val="C00000"/>
                </a:solidFill>
              </a:rPr>
              <a:t> Injustice</a:t>
            </a:r>
          </a:p>
          <a:p>
            <a:pPr lvl="1">
              <a:buFont typeface="Wingdings" panose="05000000000000000000" pitchFamily="2" charset="2"/>
              <a:buChar char="§"/>
            </a:pPr>
            <a:r>
              <a:rPr lang="en-US" sz="1950" dirty="0">
                <a:solidFill>
                  <a:srgbClr val="C00000"/>
                </a:solidFill>
              </a:rPr>
              <a:t> Community</a:t>
            </a:r>
          </a:p>
          <a:p>
            <a:pPr lvl="1">
              <a:buFont typeface="Wingdings" panose="05000000000000000000" pitchFamily="2" charset="2"/>
              <a:buChar char="§"/>
            </a:pPr>
            <a:r>
              <a:rPr lang="en-US" sz="1950" dirty="0">
                <a:solidFill>
                  <a:srgbClr val="C00000"/>
                </a:solidFill>
              </a:rPr>
              <a:t> Equality</a:t>
            </a:r>
          </a:p>
          <a:p>
            <a:pPr marL="685800" lvl="1" indent="-342900">
              <a:buFont typeface="Wingdings" panose="05000000000000000000" pitchFamily="2" charset="2"/>
              <a:buChar char="§"/>
            </a:pPr>
            <a:r>
              <a:rPr lang="en-US" sz="1950" dirty="0">
                <a:solidFill>
                  <a:srgbClr val="C00000"/>
                </a:solidFill>
              </a:rPr>
              <a:t>Human Rights</a:t>
            </a:r>
          </a:p>
          <a:p>
            <a:pPr marL="685800" lvl="1" indent="-342900">
              <a:buFont typeface="Wingdings" panose="05000000000000000000" pitchFamily="2" charset="2"/>
              <a:buChar char="§"/>
            </a:pPr>
            <a:r>
              <a:rPr lang="en-US" sz="1950" dirty="0">
                <a:solidFill>
                  <a:srgbClr val="C00000"/>
                </a:solidFill>
              </a:rPr>
              <a:t>Oppression</a:t>
            </a:r>
          </a:p>
          <a:p>
            <a:pPr marL="685800" lvl="1" indent="-342900">
              <a:buFont typeface="Wingdings" panose="05000000000000000000" pitchFamily="2" charset="2"/>
              <a:buChar char="§"/>
            </a:pPr>
            <a:r>
              <a:rPr lang="en-US" sz="1950" dirty="0">
                <a:solidFill>
                  <a:srgbClr val="C00000"/>
                </a:solidFill>
              </a:rPr>
              <a:t>Indifference</a:t>
            </a:r>
          </a:p>
          <a:p>
            <a:pPr marL="685800" lvl="1" indent="-342900">
              <a:buFont typeface="Wingdings" panose="05000000000000000000" pitchFamily="2" charset="2"/>
              <a:buChar char="§"/>
            </a:pPr>
            <a:r>
              <a:rPr lang="en-US" sz="1950" dirty="0">
                <a:solidFill>
                  <a:srgbClr val="C00000"/>
                </a:solidFill>
              </a:rPr>
              <a:t>Prejudice</a:t>
            </a:r>
          </a:p>
          <a:p>
            <a:pPr lvl="1">
              <a:buFont typeface="Wingdings" panose="05000000000000000000" pitchFamily="2" charset="2"/>
              <a:buChar char="§"/>
            </a:pPr>
            <a:endParaRPr lang="en-US" sz="1950" dirty="0">
              <a:solidFill>
                <a:srgbClr val="C00000"/>
              </a:solidFill>
            </a:endParaRPr>
          </a:p>
          <a:p>
            <a:pPr lvl="1"/>
            <a:endParaRPr lang="en-US" sz="1900" dirty="0"/>
          </a:p>
          <a:p>
            <a:pPr lvl="2"/>
            <a:endParaRPr lang="en-US" dirty="0"/>
          </a:p>
          <a:p>
            <a:pPr marL="0" indent="0">
              <a:buNone/>
            </a:pPr>
            <a:endParaRPr lang="en-US" dirty="0"/>
          </a:p>
        </p:txBody>
      </p:sp>
    </p:spTree>
    <p:extLst>
      <p:ext uri="{BB962C8B-B14F-4D97-AF65-F5344CB8AC3E}">
        <p14:creationId xmlns:p14="http://schemas.microsoft.com/office/powerpoint/2010/main" val="15281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18" y="990600"/>
            <a:ext cx="7543800" cy="1028700"/>
          </a:xfrm>
        </p:spPr>
        <p:txBody>
          <a:bodyPr>
            <a:noAutofit/>
          </a:bodyPr>
          <a:lstStyle/>
          <a:p>
            <a:r>
              <a:rPr lang="en-US" sz="2000" dirty="0"/>
              <a:t>In your groups, answer the following questions together</a:t>
            </a:r>
            <a:r>
              <a:rPr lang="en-US" sz="2000" b="1" dirty="0"/>
              <a:t>. Be sure to include all members of the group in your responses. These will be turned in before you leave today</a:t>
            </a:r>
            <a:endParaRPr lang="en-US" sz="2000" dirty="0"/>
          </a:p>
        </p:txBody>
      </p:sp>
      <p:sp>
        <p:nvSpPr>
          <p:cNvPr id="3" name="Content Placeholder 2"/>
          <p:cNvSpPr>
            <a:spLocks noGrp="1"/>
          </p:cNvSpPr>
          <p:nvPr>
            <p:ph idx="1"/>
          </p:nvPr>
        </p:nvSpPr>
        <p:spPr>
          <a:xfrm>
            <a:off x="800100" y="1710690"/>
            <a:ext cx="7543800" cy="2948940"/>
          </a:xfrm>
        </p:spPr>
        <p:txBody>
          <a:bodyPr>
            <a:noAutofit/>
          </a:bodyPr>
          <a:lstStyle/>
          <a:p>
            <a:pPr lvl="2"/>
            <a:endParaRPr lang="en-US" dirty="0"/>
          </a:p>
          <a:p>
            <a:pPr marL="0" indent="0">
              <a:buNone/>
            </a:pPr>
            <a:endParaRPr lang="en-US" dirty="0"/>
          </a:p>
        </p:txBody>
      </p:sp>
      <p:sp>
        <p:nvSpPr>
          <p:cNvPr id="5" name="Rectangle 4"/>
          <p:cNvSpPr/>
          <p:nvPr/>
        </p:nvSpPr>
        <p:spPr>
          <a:xfrm>
            <a:off x="776909" y="2209800"/>
            <a:ext cx="7429500" cy="3970318"/>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0000"/>
                </a:solidFill>
                <a:latin typeface="+mj-lt"/>
              </a:rPr>
              <a:t>What does a just world look like to you?</a:t>
            </a:r>
          </a:p>
          <a:p>
            <a:pPr marL="457200" indent="-457200">
              <a:buFont typeface="Arial" panose="020B0604020202020204" pitchFamily="34" charset="0"/>
              <a:buChar char="•"/>
            </a:pPr>
            <a:r>
              <a:rPr lang="en-US" sz="2800" dirty="0">
                <a:solidFill>
                  <a:srgbClr val="000000"/>
                </a:solidFill>
                <a:latin typeface="+mj-lt"/>
              </a:rPr>
              <a:t>What does justice mean?</a:t>
            </a:r>
          </a:p>
          <a:p>
            <a:pPr marL="457200" indent="-457200">
              <a:buFont typeface="Arial" panose="020B0604020202020204" pitchFamily="34" charset="0"/>
              <a:buChar char="•"/>
            </a:pPr>
            <a:r>
              <a:rPr lang="en-US" sz="2800" dirty="0">
                <a:solidFill>
                  <a:srgbClr val="000000"/>
                </a:solidFill>
                <a:latin typeface="+mj-lt"/>
              </a:rPr>
              <a:t>What are some examples of injustice in the world?</a:t>
            </a:r>
          </a:p>
          <a:p>
            <a:pPr marL="457200" indent="-457200">
              <a:buFont typeface="Arial" panose="020B0604020202020204" pitchFamily="34" charset="0"/>
              <a:buChar char="•"/>
            </a:pPr>
            <a:r>
              <a:rPr lang="en-US" sz="2800" dirty="0">
                <a:solidFill>
                  <a:srgbClr val="000000"/>
                </a:solidFill>
                <a:latin typeface="+mj-lt"/>
              </a:rPr>
              <a:t>What can we do to end injustice?</a:t>
            </a:r>
          </a:p>
          <a:p>
            <a:pPr marL="457200" indent="-457200">
              <a:buFont typeface="Arial" panose="020B0604020202020204" pitchFamily="34" charset="0"/>
              <a:buChar char="•"/>
            </a:pPr>
            <a:r>
              <a:rPr lang="en-US" sz="2800" dirty="0">
                <a:solidFill>
                  <a:srgbClr val="000000"/>
                </a:solidFill>
                <a:latin typeface="+mj-lt"/>
              </a:rPr>
              <a:t>What should we learn about injustice in the world?</a:t>
            </a:r>
          </a:p>
          <a:p>
            <a:pPr marL="457200" indent="-457200">
              <a:buFont typeface="Arial" panose="020B0604020202020204" pitchFamily="34" charset="0"/>
              <a:buChar char="•"/>
            </a:pPr>
            <a:r>
              <a:rPr lang="en-US" sz="2800" dirty="0">
                <a:solidFill>
                  <a:srgbClr val="000000"/>
                </a:solidFill>
                <a:effectLst/>
                <a:latin typeface="+mj-lt"/>
              </a:rPr>
              <a:t>If you could change one thing in the world, what </a:t>
            </a:r>
            <a:r>
              <a:rPr lang="en-US" sz="2800" dirty="0">
                <a:solidFill>
                  <a:srgbClr val="000000"/>
                </a:solidFill>
                <a:latin typeface="+mj-lt"/>
              </a:rPr>
              <a:t>would it be?</a:t>
            </a:r>
            <a:endParaRPr lang="en-US" sz="2800" dirty="0">
              <a:solidFill>
                <a:srgbClr val="000000"/>
              </a:solidFill>
              <a:effectLst/>
              <a:latin typeface="+mj-lt"/>
            </a:endParaRPr>
          </a:p>
        </p:txBody>
      </p:sp>
    </p:spTree>
    <p:extLst>
      <p:ext uri="{BB962C8B-B14F-4D97-AF65-F5344CB8AC3E}">
        <p14:creationId xmlns:p14="http://schemas.microsoft.com/office/powerpoint/2010/main" val="102917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0019"/>
            <a:ext cx="7543800" cy="1028700"/>
          </a:xfrm>
        </p:spPr>
        <p:txBody>
          <a:bodyPr>
            <a:noAutofit/>
          </a:bodyPr>
          <a:lstStyle/>
          <a:p>
            <a:r>
              <a:rPr lang="en-US" sz="3600" dirty="0"/>
              <a:t>Gallery Walk</a:t>
            </a:r>
          </a:p>
        </p:txBody>
      </p:sp>
      <p:sp>
        <p:nvSpPr>
          <p:cNvPr id="3" name="Content Placeholder 2"/>
          <p:cNvSpPr>
            <a:spLocks noGrp="1"/>
          </p:cNvSpPr>
          <p:nvPr>
            <p:ph idx="1"/>
          </p:nvPr>
        </p:nvSpPr>
        <p:spPr>
          <a:xfrm>
            <a:off x="800100" y="1710690"/>
            <a:ext cx="7543800" cy="2948940"/>
          </a:xfrm>
        </p:spPr>
        <p:txBody>
          <a:bodyPr>
            <a:noAutofit/>
          </a:bodyPr>
          <a:lstStyle/>
          <a:p>
            <a:pPr lvl="2"/>
            <a:endParaRPr lang="en-US" dirty="0"/>
          </a:p>
          <a:p>
            <a:pPr marL="0" indent="0">
              <a:buNone/>
            </a:pPr>
            <a:endParaRPr lang="en-US" dirty="0"/>
          </a:p>
        </p:txBody>
      </p:sp>
      <p:sp>
        <p:nvSpPr>
          <p:cNvPr id="5" name="Rectangle 4"/>
          <p:cNvSpPr/>
          <p:nvPr/>
        </p:nvSpPr>
        <p:spPr>
          <a:xfrm>
            <a:off x="780222" y="1905000"/>
            <a:ext cx="7429500" cy="2308324"/>
          </a:xfrm>
          <a:prstGeom prst="rect">
            <a:avLst/>
          </a:prstGeom>
        </p:spPr>
        <p:txBody>
          <a:bodyPr wrap="square">
            <a:spAutoFit/>
          </a:bodyPr>
          <a:lstStyle/>
          <a:p>
            <a:r>
              <a:rPr lang="en-US" sz="3600" dirty="0"/>
              <a:t>rotate around the room to the posters and write your emoji response to the image in the “Parking Lot”</a:t>
            </a:r>
            <a:endParaRPr lang="en-US" sz="3600" dirty="0">
              <a:solidFill>
                <a:srgbClr val="000000"/>
              </a:solidFill>
              <a:effectLst/>
              <a:latin typeface="+mj-lt"/>
            </a:endParaRPr>
          </a:p>
        </p:txBody>
      </p:sp>
    </p:spTree>
    <p:extLst>
      <p:ext uri="{BB962C8B-B14F-4D97-AF65-F5344CB8AC3E}">
        <p14:creationId xmlns:p14="http://schemas.microsoft.com/office/powerpoint/2010/main" val="67759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Poverty/Hunger/unemployment</a:t>
            </a:r>
            <a:endParaRPr lang="en-US" dirty="0"/>
          </a:p>
        </p:txBody>
      </p:sp>
      <p:pic>
        <p:nvPicPr>
          <p:cNvPr id="4" name="Content Placeholder 3" descr="G8 Genova: l’Italia offre 45mila euro alle vittime per ..."/>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95400" y="1600200"/>
            <a:ext cx="5564717" cy="4173538"/>
          </a:xfrm>
        </p:spPr>
      </p:pic>
    </p:spTree>
    <p:extLst>
      <p:ext uri="{BB962C8B-B14F-4D97-AF65-F5344CB8AC3E}">
        <p14:creationId xmlns:p14="http://schemas.microsoft.com/office/powerpoint/2010/main" val="30722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Climate Change/Pollution</a:t>
            </a:r>
            <a:endParaRPr lang="en-US" dirty="0"/>
          </a:p>
        </p:txBody>
      </p:sp>
      <p:pic>
        <p:nvPicPr>
          <p:cNvPr id="4" name="Content Placeholder 3" descr="Human rights – help or hindrance to combatting climate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7608" y="1600200"/>
            <a:ext cx="7306784" cy="4873625"/>
          </a:xfrm>
        </p:spPr>
      </p:pic>
    </p:spTree>
    <p:extLst>
      <p:ext uri="{BB962C8B-B14F-4D97-AF65-F5344CB8AC3E}">
        <p14:creationId xmlns:p14="http://schemas.microsoft.com/office/powerpoint/2010/main" val="398124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War and violence</a:t>
            </a:r>
            <a:endParaRPr lang="en-US" dirty="0"/>
          </a:p>
        </p:txBody>
      </p:sp>
      <p:pic>
        <p:nvPicPr>
          <p:cNvPr id="10" name="Content Placeholder 9" descr="Korean War - HD-SN-99-03118 | Flickr - Photo Shar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90600" y="1476692"/>
            <a:ext cx="6096000" cy="4876800"/>
          </a:xfrm>
        </p:spPr>
      </p:pic>
    </p:spTree>
    <p:extLst>
      <p:ext uri="{BB962C8B-B14F-4D97-AF65-F5344CB8AC3E}">
        <p14:creationId xmlns:p14="http://schemas.microsoft.com/office/powerpoint/2010/main" val="3806569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Immigration</a:t>
            </a:r>
            <a:br>
              <a:rPr lang="en-US" dirty="0" smtClean="0"/>
            </a:br>
            <a:r>
              <a:rPr lang="en-US" dirty="0" smtClean="0"/>
              <a:t>practices</a:t>
            </a:r>
            <a:endParaRPr lang="en-US" dirty="0"/>
          </a:p>
        </p:txBody>
      </p:sp>
      <p:pic>
        <p:nvPicPr>
          <p:cNvPr id="4" name="Content Placeholder 3" descr="&quot;Thousands of illegals crossing into the United States ..."/>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191000" y="274638"/>
            <a:ext cx="4190345" cy="6093462"/>
          </a:xfrm>
        </p:spPr>
      </p:pic>
    </p:spTree>
    <p:extLst>
      <p:ext uri="{BB962C8B-B14F-4D97-AF65-F5344CB8AC3E}">
        <p14:creationId xmlns:p14="http://schemas.microsoft.com/office/powerpoint/2010/main" val="348732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Civil Rights</a:t>
            </a:r>
            <a:br>
              <a:rPr lang="en-US" dirty="0" smtClean="0"/>
            </a:br>
            <a:r>
              <a:rPr lang="en-US" dirty="0" smtClean="0"/>
              <a:t>Violations</a:t>
            </a:r>
            <a:endParaRPr lang="en-US" dirty="0"/>
          </a:p>
        </p:txBody>
      </p:sp>
      <p:pic>
        <p:nvPicPr>
          <p:cNvPr id="7" name="Content Placeholder 6" descr="‘Truth is on the side of the oppressed’~ Malcolm X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65768" y="274638"/>
            <a:ext cx="4452105" cy="6644767"/>
          </a:xfrm>
        </p:spPr>
      </p:pic>
    </p:spTree>
    <p:extLst>
      <p:ext uri="{BB962C8B-B14F-4D97-AF65-F5344CB8AC3E}">
        <p14:creationId xmlns:p14="http://schemas.microsoft.com/office/powerpoint/2010/main" val="51542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Crime/justice system</a:t>
            </a:r>
            <a:endParaRPr lang="en-US" dirty="0"/>
          </a:p>
        </p:txBody>
      </p:sp>
      <p:pic>
        <p:nvPicPr>
          <p:cNvPr id="4" name="Content Placeholder 3" descr="Introduction To Criminal Justice 2013-14 - Criminal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27593" y="1981200"/>
            <a:ext cx="6916207" cy="3990120"/>
          </a:xfrm>
        </p:spPr>
      </p:pic>
    </p:spTree>
    <p:extLst>
      <p:ext uri="{BB962C8B-B14F-4D97-AF65-F5344CB8AC3E}">
        <p14:creationId xmlns:p14="http://schemas.microsoft.com/office/powerpoint/2010/main" val="55362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sz="quarter" idx="1"/>
          </p:nvPr>
        </p:nvSpPr>
        <p:spPr/>
        <p:txBody>
          <a:bodyPr/>
          <a:lstStyle/>
          <a:p>
            <a:r>
              <a:rPr lang="en-US" dirty="0" smtClean="0"/>
              <a:t>TCAP Practice</a:t>
            </a:r>
          </a:p>
          <a:p>
            <a:r>
              <a:rPr lang="en-US" dirty="0" smtClean="0"/>
              <a:t>Read through your questions then read our weekly article (all about social justice!)</a:t>
            </a:r>
          </a:p>
          <a:p>
            <a:r>
              <a:rPr lang="en-US" dirty="0">
                <a:hlinkClick r:id="rId2"/>
              </a:rPr>
              <a:t>https://newsela.com/read/dc-girl-advocates-for-kids/id/49898</a:t>
            </a:r>
            <a:r>
              <a:rPr lang="en-US" dirty="0" smtClean="0">
                <a:hlinkClick r:id="rId2"/>
              </a:rPr>
              <a:t>/</a:t>
            </a:r>
            <a:r>
              <a:rPr lang="en-US" dirty="0" smtClean="0"/>
              <a:t> </a:t>
            </a:r>
          </a:p>
        </p:txBody>
      </p:sp>
    </p:spTree>
    <p:extLst>
      <p:ext uri="{BB962C8B-B14F-4D97-AF65-F5344CB8AC3E}">
        <p14:creationId xmlns:p14="http://schemas.microsoft.com/office/powerpoint/2010/main" val="1170378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Unit</a:t>
            </a:r>
            <a:endParaRPr lang="en-US" dirty="0"/>
          </a:p>
        </p:txBody>
      </p:sp>
      <p:sp>
        <p:nvSpPr>
          <p:cNvPr id="3" name="Content Placeholder 2"/>
          <p:cNvSpPr>
            <a:spLocks noGrp="1"/>
          </p:cNvSpPr>
          <p:nvPr>
            <p:ph sz="quarter" idx="1"/>
          </p:nvPr>
        </p:nvSpPr>
        <p:spPr/>
        <p:txBody>
          <a:bodyPr/>
          <a:lstStyle/>
          <a:p>
            <a:r>
              <a:rPr lang="en-US" dirty="0" smtClean="0"/>
              <a:t>We are preparing to take our final exams – so each warm up will help you practice your test taking skills</a:t>
            </a:r>
          </a:p>
          <a:p>
            <a:pPr marL="0" indent="0">
              <a:buNone/>
            </a:pPr>
            <a:endParaRPr lang="en-US" dirty="0" smtClean="0"/>
          </a:p>
          <a:p>
            <a:r>
              <a:rPr lang="en-US" dirty="0" smtClean="0"/>
              <a:t>We are finishing up our unit on fairness and development and will work towards using our knowledge of persuasion and figurative language to create social change. We are building our identities as leaders and we will create works of poetry, narratives, expository texts, and argumentative texts. </a:t>
            </a:r>
            <a:endParaRPr lang="en-US" dirty="0"/>
          </a:p>
        </p:txBody>
      </p:sp>
    </p:spTree>
    <p:extLst>
      <p:ext uri="{BB962C8B-B14F-4D97-AF65-F5344CB8AC3E}">
        <p14:creationId xmlns:p14="http://schemas.microsoft.com/office/powerpoint/2010/main" val="177604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0019"/>
            <a:ext cx="7543800" cy="1028700"/>
          </a:xfrm>
        </p:spPr>
        <p:txBody>
          <a:bodyPr>
            <a:noAutofit/>
          </a:bodyPr>
          <a:lstStyle/>
          <a:p>
            <a:r>
              <a:rPr lang="en-US" sz="3600" dirty="0"/>
              <a:t>Gallery Walk</a:t>
            </a:r>
          </a:p>
        </p:txBody>
      </p:sp>
      <p:sp>
        <p:nvSpPr>
          <p:cNvPr id="3" name="Content Placeholder 2"/>
          <p:cNvSpPr>
            <a:spLocks noGrp="1"/>
          </p:cNvSpPr>
          <p:nvPr>
            <p:ph idx="1"/>
          </p:nvPr>
        </p:nvSpPr>
        <p:spPr>
          <a:xfrm>
            <a:off x="800100" y="1710690"/>
            <a:ext cx="7543800" cy="2948940"/>
          </a:xfrm>
        </p:spPr>
        <p:txBody>
          <a:bodyPr>
            <a:noAutofit/>
          </a:bodyPr>
          <a:lstStyle/>
          <a:p>
            <a:pPr lvl="2"/>
            <a:endParaRPr lang="en-US" dirty="0"/>
          </a:p>
          <a:p>
            <a:pPr marL="0" indent="0">
              <a:buNone/>
            </a:pPr>
            <a:endParaRPr lang="en-US" dirty="0"/>
          </a:p>
        </p:txBody>
      </p:sp>
      <p:sp>
        <p:nvSpPr>
          <p:cNvPr id="5" name="Rectangle 4"/>
          <p:cNvSpPr/>
          <p:nvPr/>
        </p:nvSpPr>
        <p:spPr>
          <a:xfrm>
            <a:off x="780222" y="1905000"/>
            <a:ext cx="7429500" cy="830997"/>
          </a:xfrm>
          <a:prstGeom prst="rect">
            <a:avLst/>
          </a:prstGeom>
        </p:spPr>
        <p:txBody>
          <a:bodyPr wrap="square">
            <a:spAutoFit/>
          </a:bodyPr>
          <a:lstStyle/>
          <a:p>
            <a:r>
              <a:rPr lang="en-US" sz="2400" dirty="0" smtClean="0"/>
              <a:t>Which </a:t>
            </a:r>
            <a:r>
              <a:rPr lang="en-US" sz="2400" dirty="0"/>
              <a:t>injustice triggered a greater emotional response from you (reflect in interactive notebook)</a:t>
            </a:r>
            <a:endParaRPr lang="en-US" sz="2400" dirty="0">
              <a:solidFill>
                <a:srgbClr val="000000"/>
              </a:solidFill>
              <a:effectLst/>
              <a:latin typeface="+mj-lt"/>
            </a:endParaRPr>
          </a:p>
        </p:txBody>
      </p:sp>
    </p:spTree>
    <p:extLst>
      <p:ext uri="{BB962C8B-B14F-4D97-AF65-F5344CB8AC3E}">
        <p14:creationId xmlns:p14="http://schemas.microsoft.com/office/powerpoint/2010/main" val="319826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Protest Music evolution video (attention getter)</a:t>
            </a:r>
            <a:endParaRPr lang="en-US" dirty="0"/>
          </a:p>
        </p:txBody>
      </p:sp>
      <p:sp>
        <p:nvSpPr>
          <p:cNvPr id="3" name="Content Placeholder 2"/>
          <p:cNvSpPr>
            <a:spLocks noGrp="1"/>
          </p:cNvSpPr>
          <p:nvPr>
            <p:ph sz="quarter" idx="1"/>
          </p:nvPr>
        </p:nvSpPr>
        <p:spPr/>
        <p:txBody>
          <a:bodyPr/>
          <a:lstStyle/>
          <a:p>
            <a:endParaRPr lang="en-US" dirty="0"/>
          </a:p>
          <a:p>
            <a:r>
              <a:rPr lang="en-US" dirty="0" smtClean="0"/>
              <a:t>Respond </a:t>
            </a:r>
            <a:r>
              <a:rPr lang="en-US" dirty="0"/>
              <a:t>with your reactions to the following video </a:t>
            </a:r>
            <a:r>
              <a:rPr lang="en-US" dirty="0" smtClean="0"/>
              <a:t>in your interactive notebook</a:t>
            </a:r>
            <a:r>
              <a:rPr lang="en-US" dirty="0" smtClean="0"/>
              <a:t>: </a:t>
            </a:r>
            <a:endParaRPr lang="en-US" dirty="0"/>
          </a:p>
          <a:p>
            <a:endParaRPr lang="en-US" dirty="0"/>
          </a:p>
          <a:p>
            <a:r>
              <a:rPr lang="en-US" dirty="0">
                <a:hlinkClick r:id="rId2"/>
              </a:rPr>
              <a:t>http://www.cnn.com/2017/04/20/us/soundtracks-protest-music-evolution/index.html</a:t>
            </a:r>
            <a:endParaRPr lang="en-US" dirty="0"/>
          </a:p>
          <a:p>
            <a:endParaRPr lang="en-US" dirty="0"/>
          </a:p>
        </p:txBody>
      </p:sp>
    </p:spTree>
    <p:extLst>
      <p:ext uri="{BB962C8B-B14F-4D97-AF65-F5344CB8AC3E}">
        <p14:creationId xmlns:p14="http://schemas.microsoft.com/office/powerpoint/2010/main" val="36549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return of the protest song</a:t>
            </a:r>
            <a:endParaRPr lang="en-US" sz="2100" dirty="0"/>
          </a:p>
        </p:txBody>
      </p:sp>
      <p:sp>
        <p:nvSpPr>
          <p:cNvPr id="3" name="Content Placeholder 2"/>
          <p:cNvSpPr>
            <a:spLocks noGrp="1"/>
          </p:cNvSpPr>
          <p:nvPr>
            <p:ph idx="1"/>
          </p:nvPr>
        </p:nvSpPr>
        <p:spPr>
          <a:xfrm>
            <a:off x="424070" y="1752600"/>
            <a:ext cx="5824330" cy="4648200"/>
          </a:xfrm>
        </p:spPr>
        <p:txBody>
          <a:bodyPr>
            <a:normAutofit fontScale="92500" lnSpcReduction="10000"/>
          </a:bodyPr>
          <a:lstStyle/>
          <a:p>
            <a:pPr lvl="0"/>
            <a:r>
              <a:rPr lang="en-US" sz="1800" b="1" dirty="0"/>
              <a:t>Highlight:</a:t>
            </a:r>
            <a:endParaRPr lang="en-US" sz="4500" b="1" dirty="0"/>
          </a:p>
          <a:p>
            <a:pPr lvl="1"/>
            <a:r>
              <a:rPr lang="en-US" b="1" dirty="0">
                <a:solidFill>
                  <a:srgbClr val="92D050"/>
                </a:solidFill>
              </a:rPr>
              <a:t>Important Facts/Statistics</a:t>
            </a:r>
          </a:p>
          <a:p>
            <a:pPr lvl="2"/>
            <a:r>
              <a:rPr lang="en-US" b="1" dirty="0"/>
              <a:t>(add comments about facts and stats in the right margin)</a:t>
            </a:r>
            <a:endParaRPr lang="en-US" sz="3300" b="1" dirty="0"/>
          </a:p>
          <a:p>
            <a:pPr lvl="1"/>
            <a:r>
              <a:rPr lang="en-US" b="1" dirty="0">
                <a:solidFill>
                  <a:srgbClr val="FF3399"/>
                </a:solidFill>
              </a:rPr>
              <a:t>Connections to life/world </a:t>
            </a:r>
          </a:p>
          <a:p>
            <a:pPr lvl="2"/>
            <a:r>
              <a:rPr lang="en-US" b="1" dirty="0"/>
              <a:t>(Add comments explaining the connections in the left column)</a:t>
            </a:r>
            <a:endParaRPr lang="en-US" sz="3300" b="1" dirty="0"/>
          </a:p>
          <a:p>
            <a:pPr lvl="1"/>
            <a:r>
              <a:rPr lang="en-US" b="1" dirty="0">
                <a:solidFill>
                  <a:srgbClr val="00B0F0"/>
                </a:solidFill>
              </a:rPr>
              <a:t>Important Vocabulary </a:t>
            </a:r>
          </a:p>
          <a:p>
            <a:pPr lvl="2"/>
            <a:r>
              <a:rPr lang="en-US" b="1" dirty="0"/>
              <a:t>(define in the right margin)</a:t>
            </a:r>
            <a:endParaRPr lang="en-US" sz="3300" b="1" dirty="0"/>
          </a:p>
          <a:p>
            <a:pPr lvl="0"/>
            <a:r>
              <a:rPr lang="en-US" sz="1800" b="1" dirty="0"/>
              <a:t>Once complete, at the bottom of the article:</a:t>
            </a:r>
            <a:endParaRPr lang="en-US" sz="4500" b="1" dirty="0"/>
          </a:p>
          <a:p>
            <a:pPr lvl="1"/>
            <a:r>
              <a:rPr lang="en-US" b="1" dirty="0"/>
              <a:t>Write a one paragraph summary of the article</a:t>
            </a:r>
            <a:endParaRPr lang="en-US" sz="3600" b="1" dirty="0"/>
          </a:p>
          <a:p>
            <a:pPr lvl="1"/>
            <a:r>
              <a:rPr lang="en-US" b="1" dirty="0"/>
              <a:t>Write one paragraph connecting your article to the world, yourself, or other things you’ve seen or read.</a:t>
            </a:r>
            <a:endParaRPr lang="en-US" sz="3600" b="1" dirty="0"/>
          </a:p>
        </p:txBody>
      </p:sp>
      <p:sp>
        <p:nvSpPr>
          <p:cNvPr id="4" name="Content Placeholder 2">
            <a:extLst>
              <a:ext uri="{FF2B5EF4-FFF2-40B4-BE49-F238E27FC236}">
                <a16:creationId xmlns:a16="http://schemas.microsoft.com/office/drawing/2014/main" id="{3718FF69-5B64-4C35-B3CA-950BC54FBC20}"/>
              </a:ext>
            </a:extLst>
          </p:cNvPr>
          <p:cNvSpPr txBox="1">
            <a:spLocks/>
          </p:cNvSpPr>
          <p:nvPr/>
        </p:nvSpPr>
        <p:spPr>
          <a:xfrm>
            <a:off x="5963478" y="2971800"/>
            <a:ext cx="3124200" cy="46482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1800" b="1" dirty="0"/>
              <a:t>RUBRIC</a:t>
            </a:r>
          </a:p>
          <a:p>
            <a:pPr lvl="1"/>
            <a:r>
              <a:rPr lang="en-US" sz="1800" b="1" dirty="0"/>
              <a:t>Annotations = 10</a:t>
            </a:r>
          </a:p>
          <a:p>
            <a:pPr lvl="1"/>
            <a:r>
              <a:rPr lang="en-US" sz="1800" b="1" dirty="0"/>
              <a:t>Comments = 10</a:t>
            </a:r>
          </a:p>
          <a:p>
            <a:pPr lvl="1"/>
            <a:r>
              <a:rPr lang="en-US" sz="1800" b="1" dirty="0"/>
              <a:t>Summary = 10</a:t>
            </a:r>
          </a:p>
          <a:p>
            <a:pPr lvl="1"/>
            <a:r>
              <a:rPr lang="en-US" sz="1800" b="1" dirty="0"/>
              <a:t>Connection = 10</a:t>
            </a:r>
          </a:p>
        </p:txBody>
      </p:sp>
    </p:spTree>
    <p:extLst>
      <p:ext uri="{BB962C8B-B14F-4D97-AF65-F5344CB8AC3E}">
        <p14:creationId xmlns:p14="http://schemas.microsoft.com/office/powerpoint/2010/main" val="3180410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69BD-13D8-415C-A9A0-510A37BD3912}"/>
              </a:ext>
            </a:extLst>
          </p:cNvPr>
          <p:cNvSpPr>
            <a:spLocks noGrp="1"/>
          </p:cNvSpPr>
          <p:nvPr>
            <p:ph type="title"/>
          </p:nvPr>
        </p:nvSpPr>
        <p:spPr/>
        <p:txBody>
          <a:bodyPr/>
          <a:lstStyle/>
          <a:p>
            <a:r>
              <a:rPr lang="en-US" dirty="0" smtClean="0"/>
              <a:t>History of Protest Poetry</a:t>
            </a:r>
            <a:endParaRPr lang="en-US" dirty="0"/>
          </a:p>
        </p:txBody>
      </p:sp>
      <p:sp>
        <p:nvSpPr>
          <p:cNvPr id="3" name="Content Placeholder 2">
            <a:extLst>
              <a:ext uri="{FF2B5EF4-FFF2-40B4-BE49-F238E27FC236}">
                <a16:creationId xmlns:a16="http://schemas.microsoft.com/office/drawing/2014/main" id="{C75E9346-4518-4D1A-BA95-89E4818E5F30}"/>
              </a:ext>
            </a:extLst>
          </p:cNvPr>
          <p:cNvSpPr>
            <a:spLocks noGrp="1"/>
          </p:cNvSpPr>
          <p:nvPr>
            <p:ph sz="quarter" idx="1"/>
          </p:nvPr>
        </p:nvSpPr>
        <p:spPr/>
        <p:txBody>
          <a:bodyPr/>
          <a:lstStyle/>
          <a:p>
            <a:r>
              <a:rPr lang="en-US" dirty="0"/>
              <a:t>Description: As part of the Social Justice unit, we are going to examine forms of protest, including the poetry of protest music. Follow the directions to analyze two popular songs from the Vietnam War era of the 1960’s and 1970’s.</a:t>
            </a:r>
            <a:endParaRPr lang="en-US" dirty="0"/>
          </a:p>
        </p:txBody>
      </p:sp>
    </p:spTree>
    <p:extLst>
      <p:ext uri="{BB962C8B-B14F-4D97-AF65-F5344CB8AC3E}">
        <p14:creationId xmlns:p14="http://schemas.microsoft.com/office/powerpoint/2010/main" val="1043372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on Poetry Analysis</a:t>
            </a:r>
          </a:p>
        </p:txBody>
      </p:sp>
      <p:sp>
        <p:nvSpPr>
          <p:cNvPr id="3" name="Content Placeholder 2"/>
          <p:cNvSpPr>
            <a:spLocks noGrp="1"/>
          </p:cNvSpPr>
          <p:nvPr>
            <p:ph sz="quarter" idx="1"/>
          </p:nvPr>
        </p:nvSpPr>
        <p:spPr/>
        <p:txBody>
          <a:bodyPr/>
          <a:lstStyle/>
          <a:p>
            <a:endParaRPr lang="en-US" dirty="0"/>
          </a:p>
          <a:p>
            <a:r>
              <a:rPr lang="en-US" dirty="0"/>
              <a:t>Take these down in your notes</a:t>
            </a:r>
          </a:p>
          <a:p>
            <a:pPr lvl="1"/>
            <a:r>
              <a:rPr lang="en-US" dirty="0"/>
              <a:t>Imagery</a:t>
            </a:r>
          </a:p>
          <a:p>
            <a:pPr lvl="2"/>
            <a:r>
              <a:rPr lang="en-US" dirty="0"/>
              <a:t>visually descriptive language </a:t>
            </a:r>
          </a:p>
          <a:p>
            <a:pPr lvl="1"/>
            <a:r>
              <a:rPr lang="en-US" dirty="0"/>
              <a:t>Figurative Language</a:t>
            </a:r>
          </a:p>
          <a:p>
            <a:pPr lvl="2"/>
            <a:r>
              <a:rPr lang="en-US" dirty="0"/>
              <a:t>Meanings of words or phrases that go beyond the literal meaning (example: Her eyes were as big as plates.)</a:t>
            </a:r>
          </a:p>
          <a:p>
            <a:pPr lvl="1"/>
            <a:r>
              <a:rPr lang="en-US" dirty="0"/>
              <a:t>Diction </a:t>
            </a:r>
          </a:p>
          <a:p>
            <a:pPr lvl="2"/>
            <a:r>
              <a:rPr lang="en-US" dirty="0"/>
              <a:t>Words or phrases that point to a certain theme (example: devil, death, red, destruction could all point to the theme of death)</a:t>
            </a:r>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“Baltimore” </a:t>
            </a:r>
            <a:r>
              <a:rPr lang="en-US" dirty="0" smtClean="0"/>
              <a:t>Annotations </a:t>
            </a:r>
            <a:r>
              <a:rPr lang="en-US" dirty="0"/>
              <a:t>Due Today</a:t>
            </a:r>
            <a:endParaRPr lang="en-US" sz="2100" dirty="0"/>
          </a:p>
        </p:txBody>
      </p:sp>
      <p:sp>
        <p:nvSpPr>
          <p:cNvPr id="3" name="Content Placeholder 2"/>
          <p:cNvSpPr>
            <a:spLocks noGrp="1"/>
          </p:cNvSpPr>
          <p:nvPr>
            <p:ph idx="1"/>
          </p:nvPr>
        </p:nvSpPr>
        <p:spPr>
          <a:xfrm>
            <a:off x="424070" y="1752600"/>
            <a:ext cx="7994904" cy="4953000"/>
          </a:xfrm>
        </p:spPr>
        <p:txBody>
          <a:bodyPr>
            <a:normAutofit lnSpcReduction="10000"/>
          </a:bodyPr>
          <a:lstStyle/>
          <a:p>
            <a:pPr lvl="0"/>
            <a:r>
              <a:rPr lang="en-US" sz="1800" b="1" dirty="0"/>
              <a:t>Highlight:</a:t>
            </a:r>
            <a:endParaRPr lang="en-US" sz="4500" b="1" dirty="0"/>
          </a:p>
          <a:p>
            <a:pPr lvl="1"/>
            <a:r>
              <a:rPr lang="en-US" b="1" dirty="0">
                <a:solidFill>
                  <a:srgbClr val="92D050"/>
                </a:solidFill>
              </a:rPr>
              <a:t>Important Facts/Statistics</a:t>
            </a:r>
          </a:p>
          <a:p>
            <a:pPr lvl="2"/>
            <a:r>
              <a:rPr lang="en-US" b="1" dirty="0"/>
              <a:t>(highlight by selecting text you wish to highlight and clicking on the green highlight box)</a:t>
            </a:r>
            <a:endParaRPr lang="en-US" sz="3300" b="1" dirty="0"/>
          </a:p>
          <a:p>
            <a:pPr lvl="1"/>
            <a:r>
              <a:rPr lang="en-US" b="1" dirty="0">
                <a:solidFill>
                  <a:srgbClr val="FF3399"/>
                </a:solidFill>
              </a:rPr>
              <a:t>Connections to life/world </a:t>
            </a:r>
          </a:p>
          <a:p>
            <a:pPr lvl="2"/>
            <a:r>
              <a:rPr lang="en-US" b="1" dirty="0"/>
              <a:t>(Add comments explaining the connections you make)</a:t>
            </a:r>
            <a:endParaRPr lang="en-US" sz="3300" b="1" dirty="0"/>
          </a:p>
          <a:p>
            <a:pPr lvl="1"/>
            <a:r>
              <a:rPr lang="en-US" b="1" dirty="0">
                <a:solidFill>
                  <a:srgbClr val="00B0F0"/>
                </a:solidFill>
              </a:rPr>
              <a:t>Important Vocabulary </a:t>
            </a:r>
          </a:p>
          <a:p>
            <a:pPr lvl="2"/>
            <a:r>
              <a:rPr lang="en-US" b="1" dirty="0"/>
              <a:t>(define in the comments)</a:t>
            </a:r>
            <a:endParaRPr lang="en-US" sz="3300" b="1" dirty="0"/>
          </a:p>
          <a:p>
            <a:pPr lvl="0"/>
            <a:r>
              <a:rPr lang="en-US" sz="1800" b="1" dirty="0"/>
              <a:t>Make Comments</a:t>
            </a:r>
          </a:p>
          <a:p>
            <a:pPr lvl="1"/>
            <a:r>
              <a:rPr lang="en-US" sz="1500" b="1" dirty="0"/>
              <a:t>In the article, make comments in the right margin by going to the REVIEW tab and clicking on ADD COMMENT. Note: The section you are commenting on must be highlighted to make a comment. </a:t>
            </a:r>
            <a:endParaRPr lang="en-US" sz="4200" b="1" dirty="0"/>
          </a:p>
          <a:p>
            <a:pPr lvl="0"/>
            <a:r>
              <a:rPr lang="en-US" sz="1800" b="1" dirty="0"/>
              <a:t>Once complete, at the bottom of the article:</a:t>
            </a:r>
            <a:endParaRPr lang="en-US" sz="4500" b="1" dirty="0"/>
          </a:p>
          <a:p>
            <a:pPr lvl="1"/>
            <a:r>
              <a:rPr lang="en-US" b="1" dirty="0"/>
              <a:t>Write a one paragraph summary of the article</a:t>
            </a:r>
            <a:endParaRPr lang="en-US" sz="3600" b="1" dirty="0"/>
          </a:p>
          <a:p>
            <a:pPr lvl="1"/>
            <a:r>
              <a:rPr lang="en-US" b="1" dirty="0"/>
              <a:t>Write one paragraph connecting your article to the world, yourself, or other things you’ve seen or read</a:t>
            </a:r>
            <a:r>
              <a:rPr lang="en-US" b="1" dirty="0" smtClean="0"/>
              <a:t>.</a:t>
            </a:r>
            <a:endParaRPr lang="en-US" b="1" dirty="0"/>
          </a:p>
        </p:txBody>
      </p:sp>
    </p:spTree>
    <p:extLst>
      <p:ext uri="{BB962C8B-B14F-4D97-AF65-F5344CB8AC3E}">
        <p14:creationId xmlns:p14="http://schemas.microsoft.com/office/powerpoint/2010/main" val="1966373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Poetry Annotation</a:t>
            </a:r>
          </a:p>
        </p:txBody>
      </p:sp>
      <p:sp>
        <p:nvSpPr>
          <p:cNvPr id="3" name="Content Placeholder 2"/>
          <p:cNvSpPr>
            <a:spLocks noGrp="1"/>
          </p:cNvSpPr>
          <p:nvPr>
            <p:ph sz="quarter" idx="1"/>
          </p:nvPr>
        </p:nvSpPr>
        <p:spPr/>
        <p:txBody>
          <a:bodyPr>
            <a:normAutofit fontScale="85000" lnSpcReduction="20000"/>
          </a:bodyPr>
          <a:lstStyle/>
          <a:p>
            <a:pPr lvl="0"/>
            <a:endParaRPr lang="en-US" b="1" dirty="0"/>
          </a:p>
          <a:p>
            <a:pPr lvl="0"/>
            <a:r>
              <a:rPr lang="en-US" b="1" dirty="0"/>
              <a:t>We will go over the format together so you see where to place items</a:t>
            </a:r>
          </a:p>
          <a:p>
            <a:pPr lvl="0"/>
            <a:r>
              <a:rPr lang="en-US" b="1" dirty="0"/>
              <a:t>Steps to follow	</a:t>
            </a:r>
          </a:p>
          <a:p>
            <a:pPr lvl="0"/>
            <a:r>
              <a:rPr lang="en-US" b="1" dirty="0"/>
              <a:t>Step One</a:t>
            </a:r>
          </a:p>
          <a:p>
            <a:pPr lvl="1"/>
            <a:r>
              <a:rPr lang="en-US" b="1" dirty="0"/>
              <a:t>Surface Meaning: Initial reading </a:t>
            </a:r>
          </a:p>
          <a:p>
            <a:pPr lvl="2"/>
            <a:r>
              <a:rPr lang="en-US" b="1" dirty="0"/>
              <a:t>What are your first thoughts after your first reading of the text</a:t>
            </a:r>
          </a:p>
          <a:p>
            <a:r>
              <a:rPr lang="en-US" b="1" dirty="0"/>
              <a:t>Step Two</a:t>
            </a:r>
          </a:p>
          <a:p>
            <a:pPr lvl="1"/>
            <a:r>
              <a:rPr lang="en-US" b="1" dirty="0"/>
              <a:t>Close Reading Annotations (highlight and comment on figurative language, diction, and imagery to analyze the meaning)</a:t>
            </a:r>
          </a:p>
          <a:p>
            <a:r>
              <a:rPr lang="en-US" b="1" dirty="0"/>
              <a:t>Step Three</a:t>
            </a:r>
          </a:p>
          <a:p>
            <a:pPr lvl="1"/>
            <a:r>
              <a:rPr lang="en-US" b="1" dirty="0"/>
              <a:t>Analytical Meaning (from your close reading, what is the deeper message the author is sending)</a:t>
            </a:r>
          </a:p>
          <a:p>
            <a:r>
              <a:rPr lang="en-US" b="1" dirty="0"/>
              <a:t>Step Four</a:t>
            </a:r>
          </a:p>
          <a:p>
            <a:pPr lvl="1"/>
            <a:r>
              <a:rPr lang="en-US" b="1" dirty="0"/>
              <a:t>Connections (Connections to self, other readings, life events etc.)</a:t>
            </a:r>
          </a:p>
        </p:txBody>
      </p:sp>
    </p:spTree>
    <p:extLst>
      <p:ext uri="{BB962C8B-B14F-4D97-AF65-F5344CB8AC3E}">
        <p14:creationId xmlns:p14="http://schemas.microsoft.com/office/powerpoint/2010/main" val="2441005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Poetry Close Read Annotations</a:t>
            </a:r>
          </a:p>
        </p:txBody>
      </p:sp>
      <p:sp>
        <p:nvSpPr>
          <p:cNvPr id="3" name="Content Placeholder 2"/>
          <p:cNvSpPr>
            <a:spLocks noGrp="1"/>
          </p:cNvSpPr>
          <p:nvPr>
            <p:ph sz="quarter" idx="1"/>
          </p:nvPr>
        </p:nvSpPr>
        <p:spPr/>
        <p:txBody>
          <a:bodyPr>
            <a:normAutofit fontScale="92500" lnSpcReduction="10000"/>
          </a:bodyPr>
          <a:lstStyle/>
          <a:p>
            <a:pPr lvl="0"/>
            <a:r>
              <a:rPr lang="en-US" dirty="0"/>
              <a:t>Read the poem and fill in the initial surface meaning box located by the title</a:t>
            </a:r>
          </a:p>
          <a:p>
            <a:pPr lvl="0"/>
            <a:r>
              <a:rPr lang="en-US" dirty="0"/>
              <a:t>Next, Highlight:</a:t>
            </a:r>
          </a:p>
          <a:p>
            <a:pPr lvl="1"/>
            <a:r>
              <a:rPr lang="en-US" dirty="0">
                <a:solidFill>
                  <a:schemeClr val="bg2">
                    <a:lumMod val="75000"/>
                  </a:schemeClr>
                </a:solidFill>
              </a:rPr>
              <a:t>Yellow</a:t>
            </a:r>
            <a:r>
              <a:rPr lang="en-US" dirty="0"/>
              <a:t> - Important Imagery</a:t>
            </a:r>
          </a:p>
          <a:p>
            <a:pPr lvl="1"/>
            <a:r>
              <a:rPr lang="en-US" dirty="0">
                <a:solidFill>
                  <a:srgbClr val="FF0066"/>
                </a:solidFill>
              </a:rPr>
              <a:t>Pink</a:t>
            </a:r>
            <a:r>
              <a:rPr lang="en-US" dirty="0"/>
              <a:t> – Figurative Language (symbolism, irony, allusion etc.)</a:t>
            </a:r>
          </a:p>
          <a:p>
            <a:pPr lvl="1"/>
            <a:r>
              <a:rPr lang="en-US" dirty="0">
                <a:solidFill>
                  <a:schemeClr val="accent2"/>
                </a:solidFill>
              </a:rPr>
              <a:t>Blue </a:t>
            </a:r>
            <a:r>
              <a:rPr lang="en-US" dirty="0"/>
              <a:t>– Important Diction (words or phrases that point to a certain theme)</a:t>
            </a:r>
          </a:p>
          <a:p>
            <a:pPr lvl="0"/>
            <a:r>
              <a:rPr lang="en-US" dirty="0"/>
              <a:t>In the margins on the left, you will make comments on the elements you highlight</a:t>
            </a:r>
          </a:p>
          <a:p>
            <a:pPr lvl="0"/>
            <a:r>
              <a:rPr lang="en-US" dirty="0"/>
              <a:t>Next, fill in the analytical meaning </a:t>
            </a:r>
          </a:p>
          <a:p>
            <a:pPr lvl="1"/>
            <a:r>
              <a:rPr lang="en-US" dirty="0"/>
              <a:t>Based on your annotations, what is the author’s message to  his audience</a:t>
            </a:r>
          </a:p>
          <a:p>
            <a:pPr lvl="0"/>
            <a:r>
              <a:rPr lang="en-US" dirty="0"/>
              <a:t>Finally, on the bottom, write your initial thought and your deeper analysis</a:t>
            </a:r>
          </a:p>
        </p:txBody>
      </p:sp>
    </p:spTree>
    <p:extLst>
      <p:ext uri="{BB962C8B-B14F-4D97-AF65-F5344CB8AC3E}">
        <p14:creationId xmlns:p14="http://schemas.microsoft.com/office/powerpoint/2010/main" val="93073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a:t>Example Poetry Annotation</a:t>
            </a:r>
          </a:p>
        </p:txBody>
      </p:sp>
      <p:sp>
        <p:nvSpPr>
          <p:cNvPr id="3" name="Content Placeholder 2"/>
          <p:cNvSpPr>
            <a:spLocks noGrp="1"/>
          </p:cNvSpPr>
          <p:nvPr>
            <p:ph sz="quarter" idx="1"/>
          </p:nvPr>
        </p:nvSpPr>
        <p:spPr>
          <a:xfrm>
            <a:off x="228600" y="800100"/>
            <a:ext cx="8686800" cy="3657600"/>
          </a:xfrm>
        </p:spPr>
        <p:txBody>
          <a:bodyPr>
            <a:normAutofit lnSpcReduction="10000"/>
          </a:bodyPr>
          <a:lstStyle/>
          <a:p>
            <a:pPr lvl="0"/>
            <a:r>
              <a:rPr lang="en-US" sz="2800" b="1" dirty="0"/>
              <a:t>Open your Teams Assignments and open the assignment titled “The Wall” </a:t>
            </a:r>
          </a:p>
          <a:p>
            <a:pPr lvl="1"/>
            <a:r>
              <a:rPr lang="en-US" sz="2400" b="1" dirty="0"/>
              <a:t>“The Wall” by Pink Floyd has three parts</a:t>
            </a:r>
          </a:p>
          <a:p>
            <a:pPr lvl="1"/>
            <a:r>
              <a:rPr lang="en-US" sz="2400" b="1" dirty="0"/>
              <a:t>You will be focusing on the part dealing with the call of attention towards harsh and brutal boarding schools in the UK during the 70s</a:t>
            </a:r>
          </a:p>
          <a:p>
            <a:pPr lvl="1"/>
            <a:r>
              <a:rPr lang="en-US" sz="2400" b="1" dirty="0"/>
              <a:t>Keep this in mind as you complete your analysis. You will want to do some research on those boarding schools as well</a:t>
            </a:r>
          </a:p>
        </p:txBody>
      </p:sp>
      <p:pic>
        <p:nvPicPr>
          <p:cNvPr id="5" name="Picture 4" descr="the wall part 2 photos - Bing images - Internet Explorer">
            <a:extLst>
              <a:ext uri="{FF2B5EF4-FFF2-40B4-BE49-F238E27FC236}">
                <a16:creationId xmlns:a16="http://schemas.microsoft.com/office/drawing/2014/main" id="{6537E747-AF26-496B-9E38-10B205E68A8E}"/>
              </a:ext>
            </a:extLst>
          </p:cNvPr>
          <p:cNvPicPr>
            <a:picLocks noChangeAspect="1"/>
          </p:cNvPicPr>
          <p:nvPr/>
        </p:nvPicPr>
        <p:blipFill rotWithShape="1">
          <a:blip r:embed="rId2">
            <a:extLst>
              <a:ext uri="{28A0092B-C50C-407E-A947-70E740481C1C}">
                <a14:useLocalDpi xmlns:a14="http://schemas.microsoft.com/office/drawing/2010/main" val="0"/>
              </a:ext>
            </a:extLst>
          </a:blip>
          <a:srcRect l="25001" t="25150" r="25833" b="36022"/>
          <a:stretch/>
        </p:blipFill>
        <p:spPr>
          <a:xfrm>
            <a:off x="1143000" y="4267200"/>
            <a:ext cx="6248400" cy="2647627"/>
          </a:xfrm>
          <a:prstGeom prst="rect">
            <a:avLst/>
          </a:prstGeom>
        </p:spPr>
      </p:pic>
    </p:spTree>
    <p:extLst>
      <p:ext uri="{BB962C8B-B14F-4D97-AF65-F5344CB8AC3E}">
        <p14:creationId xmlns:p14="http://schemas.microsoft.com/office/powerpoint/2010/main" val="30864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Unit</a:t>
            </a:r>
            <a:endParaRPr lang="en-US" dirty="0"/>
          </a:p>
        </p:txBody>
      </p:sp>
      <p:sp>
        <p:nvSpPr>
          <p:cNvPr id="3" name="Content Placeholder 2"/>
          <p:cNvSpPr>
            <a:spLocks noGrp="1"/>
          </p:cNvSpPr>
          <p:nvPr>
            <p:ph sz="quarter" idx="1"/>
          </p:nvPr>
        </p:nvSpPr>
        <p:spPr/>
        <p:txBody>
          <a:bodyPr/>
          <a:lstStyle/>
          <a:p>
            <a:r>
              <a:rPr lang="en-US" dirty="0" smtClean="0"/>
              <a:t>We are preparing to take our final exams – so each warm up will help you practice your test taking skills</a:t>
            </a:r>
          </a:p>
          <a:p>
            <a:pPr marL="0" indent="0">
              <a:buNone/>
            </a:pPr>
            <a:endParaRPr lang="en-US" dirty="0" smtClean="0"/>
          </a:p>
          <a:p>
            <a:r>
              <a:rPr lang="en-US" dirty="0" smtClean="0"/>
              <a:t>We are finishing up our unit on fairness and development and will work towards using our knowledge of persuasion and figurative language to create social change. We are building our identities as leaders and we will create works of poetry, narratives, expository texts, and argumentative texts. </a:t>
            </a:r>
            <a:endParaRPr lang="en-US" dirty="0"/>
          </a:p>
        </p:txBody>
      </p:sp>
    </p:spTree>
    <p:extLst>
      <p:ext uri="{BB962C8B-B14F-4D97-AF65-F5344CB8AC3E}">
        <p14:creationId xmlns:p14="http://schemas.microsoft.com/office/powerpoint/2010/main" val="226532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a:t>Image Creation</a:t>
            </a:r>
          </a:p>
        </p:txBody>
      </p:sp>
      <p:sp>
        <p:nvSpPr>
          <p:cNvPr id="3" name="Content Placeholder 2"/>
          <p:cNvSpPr>
            <a:spLocks noGrp="1"/>
          </p:cNvSpPr>
          <p:nvPr>
            <p:ph sz="quarter" idx="1"/>
          </p:nvPr>
        </p:nvSpPr>
        <p:spPr>
          <a:xfrm>
            <a:off x="304800" y="1066800"/>
            <a:ext cx="8686800" cy="3657600"/>
          </a:xfrm>
        </p:spPr>
        <p:txBody>
          <a:bodyPr>
            <a:normAutofit/>
          </a:bodyPr>
          <a:lstStyle/>
          <a:p>
            <a:pPr lvl="0"/>
            <a:r>
              <a:rPr lang="en-US" sz="2800" b="1" dirty="0"/>
              <a:t>Once complete, individually or with a partner, draw a picture for “The Wall”.</a:t>
            </a:r>
          </a:p>
          <a:p>
            <a:pPr lvl="0"/>
            <a:r>
              <a:rPr lang="en-US" sz="2800" b="1" dirty="0"/>
              <a:t>Be sure to capture the mood, tone, and underlying meaning behind the song in your image. </a:t>
            </a:r>
          </a:p>
        </p:txBody>
      </p:sp>
      <p:pic>
        <p:nvPicPr>
          <p:cNvPr id="5" name="Picture 4" descr="the wall part 2 photos - Bing images - Internet Explorer">
            <a:extLst>
              <a:ext uri="{FF2B5EF4-FFF2-40B4-BE49-F238E27FC236}">
                <a16:creationId xmlns:a16="http://schemas.microsoft.com/office/drawing/2014/main" id="{6537E747-AF26-496B-9E38-10B205E68A8E}"/>
              </a:ext>
            </a:extLst>
          </p:cNvPr>
          <p:cNvPicPr>
            <a:picLocks noChangeAspect="1"/>
          </p:cNvPicPr>
          <p:nvPr/>
        </p:nvPicPr>
        <p:blipFill rotWithShape="1">
          <a:blip r:embed="rId2">
            <a:extLst>
              <a:ext uri="{28A0092B-C50C-407E-A947-70E740481C1C}">
                <a14:useLocalDpi xmlns:a14="http://schemas.microsoft.com/office/drawing/2010/main" val="0"/>
              </a:ext>
            </a:extLst>
          </a:blip>
          <a:srcRect l="25001" t="25150" r="25833" b="36022"/>
          <a:stretch/>
        </p:blipFill>
        <p:spPr>
          <a:xfrm>
            <a:off x="1143000" y="4267200"/>
            <a:ext cx="6248400" cy="2647627"/>
          </a:xfrm>
          <a:prstGeom prst="rect">
            <a:avLst/>
          </a:prstGeom>
        </p:spPr>
      </p:pic>
    </p:spTree>
    <p:extLst>
      <p:ext uri="{BB962C8B-B14F-4D97-AF65-F5344CB8AC3E}">
        <p14:creationId xmlns:p14="http://schemas.microsoft.com/office/powerpoint/2010/main" val="73613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3" name="Content Placeholder 2"/>
          <p:cNvSpPr>
            <a:spLocks noGrp="1"/>
          </p:cNvSpPr>
          <p:nvPr>
            <p:ph sz="quarter" idx="1"/>
          </p:nvPr>
        </p:nvSpPr>
        <p:spPr/>
        <p:txBody>
          <a:bodyPr>
            <a:normAutofit/>
          </a:bodyPr>
          <a:lstStyle/>
          <a:p>
            <a:endParaRPr lang="en-US" dirty="0"/>
          </a:p>
          <a:p>
            <a:r>
              <a:rPr lang="en-US" dirty="0" smtClean="0"/>
              <a:t>Listen</a:t>
            </a:r>
            <a:r>
              <a:rPr lang="en-US" dirty="0"/>
              <a:t>, watch, and respond to the contemporary companion for “Mad World” </a:t>
            </a:r>
            <a:r>
              <a:rPr lang="en-US" dirty="0">
                <a:hlinkClick r:id="rId3"/>
              </a:rPr>
              <a:t>https://www.youtube.com/watch?v=BePGx_KjvmM</a:t>
            </a:r>
            <a:endParaRPr lang="en-US" dirty="0"/>
          </a:p>
          <a:p>
            <a:endParaRPr lang="en-US" dirty="0"/>
          </a:p>
          <a:p>
            <a:r>
              <a:rPr lang="en-US" dirty="0"/>
              <a:t>Respond to the video, thinking about</a:t>
            </a:r>
          </a:p>
          <a:p>
            <a:pPr lvl="1"/>
            <a:r>
              <a:rPr lang="en-US" dirty="0"/>
              <a:t>What is the story of these two characters?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a:t>Example Poetry Annotation</a:t>
            </a:r>
          </a:p>
        </p:txBody>
      </p:sp>
      <p:sp>
        <p:nvSpPr>
          <p:cNvPr id="3" name="Content Placeholder 2"/>
          <p:cNvSpPr>
            <a:spLocks noGrp="1"/>
          </p:cNvSpPr>
          <p:nvPr>
            <p:ph sz="quarter" idx="1"/>
          </p:nvPr>
        </p:nvSpPr>
        <p:spPr>
          <a:xfrm>
            <a:off x="228600" y="800100"/>
            <a:ext cx="8686800" cy="3390900"/>
          </a:xfrm>
        </p:spPr>
        <p:txBody>
          <a:bodyPr>
            <a:normAutofit lnSpcReduction="10000"/>
          </a:bodyPr>
          <a:lstStyle/>
          <a:p>
            <a:pPr lvl="0"/>
            <a:r>
              <a:rPr lang="en-US" sz="2800" b="1" dirty="0"/>
              <a:t>You will now complete a close reading of “Gangster’s Paradise”</a:t>
            </a:r>
          </a:p>
          <a:p>
            <a:pPr lvl="1"/>
            <a:r>
              <a:rPr lang="en-US" sz="2500" b="1" dirty="0"/>
              <a:t>Background – </a:t>
            </a:r>
            <a:r>
              <a:rPr lang="en-US" sz="2800" dirty="0"/>
              <a:t>wrote for a film (based off a true story) that is about a troubled school and the challenges faced by the students and their idealistic teacher. Coolio wrote the lyrics to express the feelings of despair and abandonment felt by the kids at the school.</a:t>
            </a:r>
            <a:endParaRPr lang="en-US" sz="2500" b="1" dirty="0"/>
          </a:p>
        </p:txBody>
      </p:sp>
      <p:pic>
        <p:nvPicPr>
          <p:cNvPr id="6" name="Picture 5">
            <a:extLst>
              <a:ext uri="{FF2B5EF4-FFF2-40B4-BE49-F238E27FC236}">
                <a16:creationId xmlns:a16="http://schemas.microsoft.com/office/drawing/2014/main" id="{8A2CCA96-E05A-4987-87A8-ABCB04D40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191000"/>
            <a:ext cx="4738688" cy="3464419"/>
          </a:xfrm>
          <a:prstGeom prst="rect">
            <a:avLst/>
          </a:prstGeom>
        </p:spPr>
      </p:pic>
    </p:spTree>
    <p:extLst>
      <p:ext uri="{BB962C8B-B14F-4D97-AF65-F5344CB8AC3E}">
        <p14:creationId xmlns:p14="http://schemas.microsoft.com/office/powerpoint/2010/main" val="86102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a:t>Warm up</a:t>
            </a:r>
          </a:p>
        </p:txBody>
      </p:sp>
      <p:sp>
        <p:nvSpPr>
          <p:cNvPr id="3" name="Content Placeholder 2"/>
          <p:cNvSpPr>
            <a:spLocks noGrp="1"/>
          </p:cNvSpPr>
          <p:nvPr>
            <p:ph sz="quarter" idx="1"/>
          </p:nvPr>
        </p:nvSpPr>
        <p:spPr>
          <a:xfrm>
            <a:off x="440635" y="1295400"/>
            <a:ext cx="7467600" cy="5791200"/>
          </a:xfrm>
        </p:spPr>
        <p:txBody>
          <a:bodyPr>
            <a:normAutofit/>
          </a:bodyPr>
          <a:lstStyle/>
          <a:p>
            <a:r>
              <a:rPr lang="en-US" sz="3200" b="1" dirty="0"/>
              <a:t>Define and  use the following words in a cohesive paragraph</a:t>
            </a:r>
          </a:p>
          <a:p>
            <a:pPr lvl="1"/>
            <a:r>
              <a:rPr lang="en-US" sz="2500" b="1" dirty="0"/>
              <a:t>Rebel</a:t>
            </a:r>
          </a:p>
          <a:p>
            <a:pPr lvl="1"/>
            <a:r>
              <a:rPr lang="en-US" sz="2500" b="1" dirty="0"/>
              <a:t>Protest</a:t>
            </a:r>
          </a:p>
          <a:p>
            <a:pPr lvl="1"/>
            <a:r>
              <a:rPr lang="en-US" sz="2500" b="1" dirty="0"/>
              <a:t>Power</a:t>
            </a:r>
          </a:p>
          <a:p>
            <a:pPr lvl="1"/>
            <a:r>
              <a:rPr lang="en-US" sz="2500" b="1" dirty="0"/>
              <a:t>Demonstrator</a:t>
            </a:r>
          </a:p>
          <a:p>
            <a:pPr lvl="1"/>
            <a:r>
              <a:rPr lang="en-US" sz="2500" b="1" dirty="0"/>
              <a:t>Uprising</a:t>
            </a:r>
          </a:p>
          <a:p>
            <a:pPr lvl="1"/>
            <a:r>
              <a:rPr lang="en-US" sz="2500" b="1" dirty="0"/>
              <a:t>Rebellion</a:t>
            </a:r>
          </a:p>
        </p:txBody>
      </p:sp>
    </p:spTree>
    <p:extLst>
      <p:ext uri="{BB962C8B-B14F-4D97-AF65-F5344CB8AC3E}">
        <p14:creationId xmlns:p14="http://schemas.microsoft.com/office/powerpoint/2010/main" val="399375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FFDB-830E-4D0F-9AE5-A3E639FE2DAE}"/>
              </a:ext>
            </a:extLst>
          </p:cNvPr>
          <p:cNvSpPr>
            <a:spLocks noGrp="1"/>
          </p:cNvSpPr>
          <p:nvPr>
            <p:ph type="title"/>
          </p:nvPr>
        </p:nvSpPr>
        <p:spPr/>
        <p:txBody>
          <a:bodyPr/>
          <a:lstStyle/>
          <a:p>
            <a:r>
              <a:rPr lang="en-US" dirty="0"/>
              <a:t>Non Fiction Companion – Coolio’s </a:t>
            </a:r>
            <a:r>
              <a:rPr lang="en-US" dirty="0" err="1"/>
              <a:t>Ganster’s</a:t>
            </a:r>
            <a:r>
              <a:rPr lang="en-US" dirty="0"/>
              <a:t> Paradise</a:t>
            </a:r>
          </a:p>
        </p:txBody>
      </p:sp>
      <p:sp>
        <p:nvSpPr>
          <p:cNvPr id="3" name="Content Placeholder 2">
            <a:extLst>
              <a:ext uri="{FF2B5EF4-FFF2-40B4-BE49-F238E27FC236}">
                <a16:creationId xmlns:a16="http://schemas.microsoft.com/office/drawing/2014/main" id="{4DA0110F-5BAB-4A6D-A4F8-58A1363E4F19}"/>
              </a:ext>
            </a:extLst>
          </p:cNvPr>
          <p:cNvSpPr>
            <a:spLocks noGrp="1"/>
          </p:cNvSpPr>
          <p:nvPr>
            <p:ph sz="quarter" idx="1"/>
          </p:nvPr>
        </p:nvSpPr>
        <p:spPr/>
        <p:txBody>
          <a:bodyPr>
            <a:normAutofit fontScale="70000" lnSpcReduction="20000"/>
          </a:bodyPr>
          <a:lstStyle/>
          <a:p>
            <a:r>
              <a:rPr lang="en-US" b="1" dirty="0"/>
              <a:t>Directions: </a:t>
            </a:r>
            <a:endParaRPr lang="en-US" sz="3600" b="1" dirty="0"/>
          </a:p>
          <a:p>
            <a:pPr lvl="0"/>
            <a:r>
              <a:rPr lang="en-US" b="1" dirty="0"/>
              <a:t>Read the non fiction companion to “Gangster’s Paradise” </a:t>
            </a:r>
          </a:p>
          <a:p>
            <a:pPr lvl="0"/>
            <a:r>
              <a:rPr lang="en-US" b="1" dirty="0"/>
              <a:t>Use the following highlighting color codes for annotations</a:t>
            </a:r>
            <a:endParaRPr lang="en-US" sz="3600" b="1" dirty="0"/>
          </a:p>
          <a:p>
            <a:pPr lvl="1"/>
            <a:r>
              <a:rPr lang="en-US" sz="2400" b="1" dirty="0"/>
              <a:t>Important Facts (Explain important facts in the comment section– directions below)</a:t>
            </a:r>
            <a:endParaRPr lang="en-US" sz="3600" b="1" dirty="0"/>
          </a:p>
          <a:p>
            <a:pPr lvl="1"/>
            <a:r>
              <a:rPr lang="en-US" sz="2400" b="1" dirty="0"/>
              <a:t>Connections to life/world (Explain important connections in the comment section – directions below)</a:t>
            </a:r>
            <a:endParaRPr lang="en-US" sz="3600" b="1" dirty="0"/>
          </a:p>
          <a:p>
            <a:pPr lvl="1"/>
            <a:r>
              <a:rPr lang="en-US" sz="2400" b="1" dirty="0"/>
              <a:t>Important Vocabulary (Define in the comment section – directions below)</a:t>
            </a:r>
            <a:endParaRPr lang="en-US" sz="3600" b="1" dirty="0"/>
          </a:p>
          <a:p>
            <a:pPr lvl="0"/>
            <a:r>
              <a:rPr lang="en-US" b="1" dirty="0"/>
              <a:t>In the article, make comments in the right margins that explain the importance of what and why you highlighted something.</a:t>
            </a:r>
            <a:endParaRPr lang="en-US" sz="3600" b="1" dirty="0"/>
          </a:p>
          <a:p>
            <a:pPr lvl="0"/>
            <a:r>
              <a:rPr lang="en-US" b="1" dirty="0"/>
              <a:t>Once complete:</a:t>
            </a:r>
            <a:endParaRPr lang="en-US" sz="3600" b="1" dirty="0"/>
          </a:p>
          <a:p>
            <a:pPr lvl="1"/>
            <a:r>
              <a:rPr lang="en-US" sz="2400" b="1" dirty="0"/>
              <a:t>Write a one paragraph summary of the article</a:t>
            </a:r>
            <a:endParaRPr lang="en-US" sz="3600" b="1" dirty="0"/>
          </a:p>
          <a:p>
            <a:pPr lvl="1"/>
            <a:r>
              <a:rPr lang="en-US" sz="2400" b="1" dirty="0"/>
              <a:t>Write one paragraph connecting the article to yourself/the world etc.</a:t>
            </a:r>
            <a:endParaRPr lang="en-US" sz="3600" b="1" dirty="0"/>
          </a:p>
          <a:p>
            <a:endParaRPr lang="en-US" dirty="0"/>
          </a:p>
        </p:txBody>
      </p:sp>
    </p:spTree>
    <p:extLst>
      <p:ext uri="{BB962C8B-B14F-4D97-AF65-F5344CB8AC3E}">
        <p14:creationId xmlns:p14="http://schemas.microsoft.com/office/powerpoint/2010/main" val="3864781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8036-8AFF-478E-8BFE-2A65CB76EDC0}"/>
              </a:ext>
            </a:extLst>
          </p:cNvPr>
          <p:cNvSpPr>
            <a:spLocks noGrp="1"/>
          </p:cNvSpPr>
          <p:nvPr>
            <p:ph type="title"/>
          </p:nvPr>
        </p:nvSpPr>
        <p:spPr>
          <a:xfrm>
            <a:off x="457200" y="-228600"/>
            <a:ext cx="7467600" cy="1143000"/>
          </a:xfrm>
        </p:spPr>
        <p:txBody>
          <a:bodyPr/>
          <a:lstStyle/>
          <a:p>
            <a:r>
              <a:rPr lang="en-US" dirty="0"/>
              <a:t>Research on lyrics</a:t>
            </a:r>
          </a:p>
        </p:txBody>
      </p:sp>
      <p:sp>
        <p:nvSpPr>
          <p:cNvPr id="3" name="Content Placeholder 2">
            <a:extLst>
              <a:ext uri="{FF2B5EF4-FFF2-40B4-BE49-F238E27FC236}">
                <a16:creationId xmlns:a16="http://schemas.microsoft.com/office/drawing/2014/main" id="{E3466CE7-A779-4EF8-B857-FB3DB0CE3E28}"/>
              </a:ext>
            </a:extLst>
          </p:cNvPr>
          <p:cNvSpPr>
            <a:spLocks noGrp="1"/>
          </p:cNvSpPr>
          <p:nvPr>
            <p:ph sz="quarter" idx="1"/>
          </p:nvPr>
        </p:nvSpPr>
        <p:spPr>
          <a:xfrm>
            <a:off x="460513" y="1143000"/>
            <a:ext cx="7467600" cy="4873752"/>
          </a:xfrm>
        </p:spPr>
        <p:txBody>
          <a:bodyPr>
            <a:normAutofit/>
          </a:bodyPr>
          <a:lstStyle/>
          <a:p>
            <a:endParaRPr lang="en-US" dirty="0"/>
          </a:p>
          <a:p>
            <a:r>
              <a:rPr lang="en-US" dirty="0"/>
              <a:t>Research and locate THREE songs that would be considered part of the protest movement genre. Once these songs are located:  </a:t>
            </a:r>
          </a:p>
          <a:p>
            <a:pPr lvl="1"/>
            <a:r>
              <a:rPr lang="en-US" dirty="0"/>
              <a:t>1. Listen to the song   </a:t>
            </a:r>
          </a:p>
          <a:p>
            <a:pPr lvl="1"/>
            <a:r>
              <a:rPr lang="en-US" dirty="0"/>
              <a:t>2. Provide a link to song in the space provided </a:t>
            </a:r>
          </a:p>
          <a:p>
            <a:pPr lvl="1"/>
            <a:r>
              <a:rPr lang="en-US" dirty="0"/>
              <a:t>3. Write a one paragraph bibliography (summary) of the song. Be sure to include: </a:t>
            </a:r>
          </a:p>
          <a:p>
            <a:pPr lvl="2"/>
            <a:r>
              <a:rPr lang="en-US" dirty="0"/>
              <a:t>Surface meaning (initial understanding)</a:t>
            </a:r>
          </a:p>
          <a:p>
            <a:pPr lvl="2"/>
            <a:r>
              <a:rPr lang="en-US" dirty="0"/>
              <a:t>Analytical meaning (the deeper meaning or purpose)</a:t>
            </a:r>
          </a:p>
          <a:p>
            <a:pPr lvl="2"/>
            <a:r>
              <a:rPr lang="en-US" dirty="0"/>
              <a:t>Personal connections to self/world/companion songs. </a:t>
            </a:r>
          </a:p>
          <a:p>
            <a:endParaRPr lang="en-US" dirty="0"/>
          </a:p>
        </p:txBody>
      </p:sp>
    </p:spTree>
    <p:extLst>
      <p:ext uri="{BB962C8B-B14F-4D97-AF65-F5344CB8AC3E}">
        <p14:creationId xmlns:p14="http://schemas.microsoft.com/office/powerpoint/2010/main" val="4117649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8036-8AFF-478E-8BFE-2A65CB76EDC0}"/>
              </a:ext>
            </a:extLst>
          </p:cNvPr>
          <p:cNvSpPr>
            <a:spLocks noGrp="1"/>
          </p:cNvSpPr>
          <p:nvPr>
            <p:ph type="title"/>
          </p:nvPr>
        </p:nvSpPr>
        <p:spPr>
          <a:xfrm>
            <a:off x="457200" y="-228600"/>
            <a:ext cx="7467600" cy="1143000"/>
          </a:xfrm>
        </p:spPr>
        <p:txBody>
          <a:bodyPr/>
          <a:lstStyle/>
          <a:p>
            <a:r>
              <a:rPr lang="en-US" dirty="0"/>
              <a:t>Research on lyrics – </a:t>
            </a:r>
            <a:r>
              <a:rPr lang="en-US" b="1" dirty="0">
                <a:solidFill>
                  <a:srgbClr val="FF0000"/>
                </a:solidFill>
              </a:rPr>
              <a:t>DUE TODAY!!</a:t>
            </a:r>
            <a:endParaRPr lang="en-US" dirty="0"/>
          </a:p>
        </p:txBody>
      </p:sp>
      <p:sp>
        <p:nvSpPr>
          <p:cNvPr id="3" name="Content Placeholder 2">
            <a:extLst>
              <a:ext uri="{FF2B5EF4-FFF2-40B4-BE49-F238E27FC236}">
                <a16:creationId xmlns:a16="http://schemas.microsoft.com/office/drawing/2014/main" id="{E3466CE7-A779-4EF8-B857-FB3DB0CE3E28}"/>
              </a:ext>
            </a:extLst>
          </p:cNvPr>
          <p:cNvSpPr>
            <a:spLocks noGrp="1"/>
          </p:cNvSpPr>
          <p:nvPr>
            <p:ph sz="quarter" idx="1"/>
          </p:nvPr>
        </p:nvSpPr>
        <p:spPr>
          <a:xfrm>
            <a:off x="460513" y="1143000"/>
            <a:ext cx="7467600" cy="5715000"/>
          </a:xfrm>
        </p:spPr>
        <p:txBody>
          <a:bodyPr>
            <a:normAutofit/>
          </a:bodyPr>
          <a:lstStyle/>
          <a:p>
            <a:endParaRPr lang="en-US" dirty="0"/>
          </a:p>
          <a:p>
            <a:r>
              <a:rPr lang="en-US" dirty="0"/>
              <a:t>Research and locate THREE songs that would be considered part of the protest movement genre. Once these songs are located:  </a:t>
            </a:r>
          </a:p>
          <a:p>
            <a:pPr lvl="1"/>
            <a:r>
              <a:rPr lang="en-US" dirty="0"/>
              <a:t>1. Listen to the song   </a:t>
            </a:r>
          </a:p>
          <a:p>
            <a:pPr lvl="1"/>
            <a:r>
              <a:rPr lang="en-US" dirty="0"/>
              <a:t>2. Provide a link to song in the space provided </a:t>
            </a:r>
          </a:p>
          <a:p>
            <a:pPr lvl="1"/>
            <a:r>
              <a:rPr lang="en-US" dirty="0"/>
              <a:t>3. Write a one paragraph bibliography (summary) of the song. Be sure to include: </a:t>
            </a:r>
          </a:p>
          <a:p>
            <a:pPr lvl="2"/>
            <a:r>
              <a:rPr lang="en-US" dirty="0"/>
              <a:t>Surface meaning (initial understanding)</a:t>
            </a:r>
          </a:p>
          <a:p>
            <a:pPr lvl="2"/>
            <a:r>
              <a:rPr lang="en-US" dirty="0"/>
              <a:t>Analytical meaning (the deeper meaning or purpose)</a:t>
            </a:r>
          </a:p>
          <a:p>
            <a:pPr lvl="2"/>
            <a:r>
              <a:rPr lang="en-US" dirty="0"/>
              <a:t>Personal connections to self/world/companion songs. </a:t>
            </a:r>
          </a:p>
          <a:p>
            <a:endParaRPr lang="en-US" dirty="0"/>
          </a:p>
        </p:txBody>
      </p:sp>
    </p:spTree>
    <p:extLst>
      <p:ext uri="{BB962C8B-B14F-4D97-AF65-F5344CB8AC3E}">
        <p14:creationId xmlns:p14="http://schemas.microsoft.com/office/powerpoint/2010/main" val="3602676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sz="quarter" idx="1"/>
          </p:nvPr>
        </p:nvSpPr>
        <p:spPr/>
        <p:txBody>
          <a:bodyPr>
            <a:normAutofit/>
          </a:bodyPr>
          <a:lstStyle/>
          <a:p>
            <a:r>
              <a:rPr lang="en-US" dirty="0"/>
              <a:t>Respond to the following video thinking about what you have learned over the last few days concerning protest poetry and justice. </a:t>
            </a:r>
          </a:p>
          <a:p>
            <a:endParaRPr lang="en-US" dirty="0"/>
          </a:p>
          <a:p>
            <a:r>
              <a:rPr lang="en-US" dirty="0"/>
              <a:t>https://www.youtube.com/watch?v=jhf2_qwdyeM</a:t>
            </a:r>
          </a:p>
          <a:p>
            <a:endParaRPr lang="en-US" dirty="0"/>
          </a:p>
        </p:txBody>
      </p:sp>
    </p:spTree>
    <p:extLst>
      <p:ext uri="{BB962C8B-B14F-4D97-AF65-F5344CB8AC3E}">
        <p14:creationId xmlns:p14="http://schemas.microsoft.com/office/powerpoint/2010/main" val="842272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Modality Stations – FINAL PROJECT</a:t>
            </a:r>
          </a:p>
        </p:txBody>
      </p:sp>
      <p:sp>
        <p:nvSpPr>
          <p:cNvPr id="4" name="Content Placeholder 2"/>
          <p:cNvSpPr>
            <a:spLocks noGrp="1"/>
          </p:cNvSpPr>
          <p:nvPr>
            <p:ph idx="1"/>
          </p:nvPr>
        </p:nvSpPr>
        <p:spPr>
          <a:xfrm>
            <a:off x="-4762" y="1841500"/>
            <a:ext cx="2214563" cy="4525963"/>
          </a:xfrm>
        </p:spPr>
        <p:txBody>
          <a:bodyPr>
            <a:normAutofit/>
          </a:bodyPr>
          <a:lstStyle/>
          <a:p>
            <a:r>
              <a:rPr lang="en-US" dirty="0">
                <a:solidFill>
                  <a:schemeClr val="accent6">
                    <a:lumMod val="50000"/>
                  </a:schemeClr>
                </a:solidFill>
              </a:rPr>
              <a:t>Kinesthetic</a:t>
            </a:r>
          </a:p>
          <a:p>
            <a:pPr lvl="1"/>
            <a:r>
              <a:rPr lang="en-US" dirty="0">
                <a:solidFill>
                  <a:schemeClr val="accent6">
                    <a:lumMod val="50000"/>
                  </a:schemeClr>
                </a:solidFill>
              </a:rPr>
              <a:t>Create the scene of the poem using clay</a:t>
            </a:r>
          </a:p>
          <a:p>
            <a:pPr lvl="1"/>
            <a:r>
              <a:rPr lang="en-US" dirty="0">
                <a:solidFill>
                  <a:schemeClr val="accent6">
                    <a:lumMod val="50000"/>
                  </a:schemeClr>
                </a:solidFill>
              </a:rPr>
              <a:t>Answer the analysis question at the station </a:t>
            </a:r>
          </a:p>
        </p:txBody>
      </p:sp>
      <p:sp>
        <p:nvSpPr>
          <p:cNvPr id="5" name="Content Placeholder 2"/>
          <p:cNvSpPr txBox="1">
            <a:spLocks/>
          </p:cNvSpPr>
          <p:nvPr/>
        </p:nvSpPr>
        <p:spPr>
          <a:xfrm>
            <a:off x="2057401" y="1874837"/>
            <a:ext cx="2514601"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B050"/>
                </a:solidFill>
              </a:rPr>
              <a:t>Musical</a:t>
            </a:r>
          </a:p>
          <a:p>
            <a:pPr lvl="1"/>
            <a:r>
              <a:rPr lang="en-US" sz="2500" b="1" dirty="0">
                <a:solidFill>
                  <a:srgbClr val="00B050"/>
                </a:solidFill>
              </a:rPr>
              <a:t>You are part of the new protest song movement. Pick a piece of instrumental music and write your own protest lyrics to accompany it. </a:t>
            </a:r>
          </a:p>
          <a:p>
            <a:pPr lvl="1"/>
            <a:r>
              <a:rPr lang="en-US" sz="2600" dirty="0">
                <a:solidFill>
                  <a:srgbClr val="00B050"/>
                </a:solidFill>
              </a:rPr>
              <a:t>Answer the analysis question at the station</a:t>
            </a:r>
          </a:p>
        </p:txBody>
      </p:sp>
      <p:sp>
        <p:nvSpPr>
          <p:cNvPr id="6" name="Content Placeholder 2"/>
          <p:cNvSpPr txBox="1">
            <a:spLocks/>
          </p:cNvSpPr>
          <p:nvPr/>
        </p:nvSpPr>
        <p:spPr>
          <a:xfrm>
            <a:off x="4419601" y="1951037"/>
            <a:ext cx="25146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2">
                    <a:lumMod val="50000"/>
                  </a:schemeClr>
                </a:solidFill>
              </a:rPr>
              <a:t>Spatial</a:t>
            </a:r>
          </a:p>
          <a:p>
            <a:pPr lvl="1"/>
            <a:r>
              <a:rPr lang="en-US" dirty="0">
                <a:solidFill>
                  <a:schemeClr val="accent2">
                    <a:lumMod val="50000"/>
                  </a:schemeClr>
                </a:solidFill>
              </a:rPr>
              <a:t>Frozen Tableau</a:t>
            </a:r>
          </a:p>
          <a:p>
            <a:pPr lvl="1"/>
            <a:r>
              <a:rPr lang="en-US" dirty="0">
                <a:solidFill>
                  <a:schemeClr val="accent2">
                    <a:lumMod val="50000"/>
                  </a:schemeClr>
                </a:solidFill>
              </a:rPr>
              <a:t>Create 3 freeze frames for each stanza/syntax section of the poem (use your bodies to create frozen images of  the scenes)</a:t>
            </a:r>
          </a:p>
          <a:p>
            <a:pPr lvl="1"/>
            <a:r>
              <a:rPr lang="en-US" dirty="0">
                <a:solidFill>
                  <a:schemeClr val="accent2">
                    <a:lumMod val="50000"/>
                  </a:schemeClr>
                </a:solidFill>
              </a:rPr>
              <a:t>Answer the analysis question at the station</a:t>
            </a:r>
          </a:p>
        </p:txBody>
      </p:sp>
      <p:sp>
        <p:nvSpPr>
          <p:cNvPr id="7" name="Content Placeholder 2"/>
          <p:cNvSpPr txBox="1">
            <a:spLocks/>
          </p:cNvSpPr>
          <p:nvPr/>
        </p:nvSpPr>
        <p:spPr>
          <a:xfrm>
            <a:off x="6781801" y="1951037"/>
            <a:ext cx="2362199"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7030A0"/>
                </a:solidFill>
              </a:rPr>
              <a:t>Visual</a:t>
            </a:r>
          </a:p>
          <a:p>
            <a:pPr lvl="1"/>
            <a:r>
              <a:rPr lang="en-US" dirty="0">
                <a:solidFill>
                  <a:srgbClr val="7030A0"/>
                </a:solidFill>
              </a:rPr>
              <a:t>Create a collage image of the scene which conveys the theme, mood, and tone of the poem.</a:t>
            </a:r>
          </a:p>
          <a:p>
            <a:pPr lvl="1"/>
            <a:r>
              <a:rPr lang="en-US" dirty="0">
                <a:solidFill>
                  <a:srgbClr val="7030A0"/>
                </a:solidFill>
              </a:rPr>
              <a:t>Answer the analysis question at the station</a:t>
            </a:r>
          </a:p>
        </p:txBody>
      </p:sp>
    </p:spTree>
    <p:extLst>
      <p:ext uri="{BB962C8B-B14F-4D97-AF65-F5344CB8AC3E}">
        <p14:creationId xmlns:p14="http://schemas.microsoft.com/office/powerpoint/2010/main" val="4145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chapter 9</a:t>
            </a:r>
            <a:endParaRPr lang="en-US" dirty="0"/>
          </a:p>
        </p:txBody>
      </p:sp>
      <p:pic>
        <p:nvPicPr>
          <p:cNvPr id="4" name="Content Placeholder 3" descr="Meet The New Boss – CogDogBlo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156364" y="1066800"/>
            <a:ext cx="3286125" cy="4641352"/>
          </a:xfrm>
        </p:spPr>
      </p:pic>
    </p:spTree>
    <p:extLst>
      <p:ext uri="{BB962C8B-B14F-4D97-AF65-F5344CB8AC3E}">
        <p14:creationId xmlns:p14="http://schemas.microsoft.com/office/powerpoint/2010/main" val="290886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notes: How to read a poem</a:t>
            </a:r>
            <a:endParaRPr lang="en-US" dirty="0"/>
          </a:p>
        </p:txBody>
      </p:sp>
      <p:pic>
        <p:nvPicPr>
          <p:cNvPr id="4" name="Content Placeholder 3" descr="Poetry for IGCSE 2019 | Literature at Las Cumbres"/>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089912"/>
            <a:ext cx="7467600" cy="3894201"/>
          </a:xfrm>
        </p:spPr>
      </p:pic>
    </p:spTree>
    <p:extLst>
      <p:ext uri="{BB962C8B-B14F-4D97-AF65-F5344CB8AC3E}">
        <p14:creationId xmlns:p14="http://schemas.microsoft.com/office/powerpoint/2010/main" val="3308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Poetry Annotation</a:t>
            </a:r>
          </a:p>
        </p:txBody>
      </p:sp>
      <p:sp>
        <p:nvSpPr>
          <p:cNvPr id="3" name="Content Placeholder 2"/>
          <p:cNvSpPr>
            <a:spLocks noGrp="1"/>
          </p:cNvSpPr>
          <p:nvPr>
            <p:ph sz="quarter" idx="1"/>
          </p:nvPr>
        </p:nvSpPr>
        <p:spPr/>
        <p:txBody>
          <a:bodyPr>
            <a:normAutofit fontScale="85000" lnSpcReduction="20000"/>
          </a:bodyPr>
          <a:lstStyle/>
          <a:p>
            <a:pPr lvl="0"/>
            <a:endParaRPr lang="en-US" b="1" dirty="0"/>
          </a:p>
          <a:p>
            <a:pPr lvl="0"/>
            <a:r>
              <a:rPr lang="en-US" b="1" dirty="0"/>
              <a:t>We will go over the format together so you see where to place items</a:t>
            </a:r>
          </a:p>
          <a:p>
            <a:pPr lvl="0"/>
            <a:r>
              <a:rPr lang="en-US" b="1" dirty="0"/>
              <a:t>Steps to follow	</a:t>
            </a:r>
          </a:p>
          <a:p>
            <a:pPr lvl="0"/>
            <a:r>
              <a:rPr lang="en-US" b="1" dirty="0"/>
              <a:t>Step One</a:t>
            </a:r>
          </a:p>
          <a:p>
            <a:pPr lvl="1"/>
            <a:r>
              <a:rPr lang="en-US" b="1" dirty="0"/>
              <a:t>Surface Meaning: Initial reading </a:t>
            </a:r>
          </a:p>
          <a:p>
            <a:pPr lvl="2"/>
            <a:r>
              <a:rPr lang="en-US" b="1" dirty="0"/>
              <a:t>What are your first thoughts after your first reading of the text</a:t>
            </a:r>
          </a:p>
          <a:p>
            <a:r>
              <a:rPr lang="en-US" b="1" dirty="0"/>
              <a:t>Step Two</a:t>
            </a:r>
          </a:p>
          <a:p>
            <a:pPr lvl="1"/>
            <a:r>
              <a:rPr lang="en-US" b="1" dirty="0"/>
              <a:t>Close Reading Annotations (highlight and comment on figurative language, diction, and imagery to analyze the meaning)</a:t>
            </a:r>
          </a:p>
          <a:p>
            <a:r>
              <a:rPr lang="en-US" b="1" dirty="0"/>
              <a:t>Step Three</a:t>
            </a:r>
          </a:p>
          <a:p>
            <a:pPr lvl="1"/>
            <a:r>
              <a:rPr lang="en-US" b="1" dirty="0"/>
              <a:t>Analytical Meaning (from your close reading, what is the deeper message the author is sending)</a:t>
            </a:r>
          </a:p>
          <a:p>
            <a:r>
              <a:rPr lang="en-US" b="1" dirty="0"/>
              <a:t>Step Four</a:t>
            </a:r>
          </a:p>
          <a:p>
            <a:pPr lvl="1"/>
            <a:r>
              <a:rPr lang="en-US" b="1" dirty="0"/>
              <a:t>Connections (Connections to self, other readings, life events etc.)</a:t>
            </a:r>
          </a:p>
        </p:txBody>
      </p:sp>
    </p:spTree>
    <p:extLst>
      <p:ext uri="{BB962C8B-B14F-4D97-AF65-F5344CB8AC3E}">
        <p14:creationId xmlns:p14="http://schemas.microsoft.com/office/powerpoint/2010/main" val="103209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Poetry Close Read Annotations</a:t>
            </a:r>
          </a:p>
        </p:txBody>
      </p:sp>
      <p:sp>
        <p:nvSpPr>
          <p:cNvPr id="3" name="Content Placeholder 2"/>
          <p:cNvSpPr>
            <a:spLocks noGrp="1"/>
          </p:cNvSpPr>
          <p:nvPr>
            <p:ph sz="quarter" idx="1"/>
          </p:nvPr>
        </p:nvSpPr>
        <p:spPr/>
        <p:txBody>
          <a:bodyPr>
            <a:normAutofit fontScale="92500" lnSpcReduction="10000"/>
          </a:bodyPr>
          <a:lstStyle/>
          <a:p>
            <a:pPr lvl="0"/>
            <a:r>
              <a:rPr lang="en-US" dirty="0"/>
              <a:t>Read the poem and fill in the initial surface meaning box located by the title</a:t>
            </a:r>
          </a:p>
          <a:p>
            <a:pPr lvl="0"/>
            <a:r>
              <a:rPr lang="en-US" dirty="0"/>
              <a:t>Next, Highlight:</a:t>
            </a:r>
          </a:p>
          <a:p>
            <a:pPr lvl="1"/>
            <a:r>
              <a:rPr lang="en-US" dirty="0">
                <a:solidFill>
                  <a:schemeClr val="bg2">
                    <a:lumMod val="75000"/>
                  </a:schemeClr>
                </a:solidFill>
              </a:rPr>
              <a:t>Yellow</a:t>
            </a:r>
            <a:r>
              <a:rPr lang="en-US" dirty="0"/>
              <a:t> - Important Imagery</a:t>
            </a:r>
          </a:p>
          <a:p>
            <a:pPr lvl="1"/>
            <a:r>
              <a:rPr lang="en-US" dirty="0">
                <a:solidFill>
                  <a:srgbClr val="FF0066"/>
                </a:solidFill>
              </a:rPr>
              <a:t>Pink</a:t>
            </a:r>
            <a:r>
              <a:rPr lang="en-US" dirty="0"/>
              <a:t> – Figurative Language (symbolism, irony, allusion etc.)</a:t>
            </a:r>
          </a:p>
          <a:p>
            <a:pPr lvl="1"/>
            <a:r>
              <a:rPr lang="en-US" dirty="0">
                <a:solidFill>
                  <a:schemeClr val="accent2"/>
                </a:solidFill>
              </a:rPr>
              <a:t>Blue </a:t>
            </a:r>
            <a:r>
              <a:rPr lang="en-US" dirty="0"/>
              <a:t>– Important Diction (words or phrases that point to a certain theme)</a:t>
            </a:r>
          </a:p>
          <a:p>
            <a:pPr lvl="0"/>
            <a:r>
              <a:rPr lang="en-US" dirty="0"/>
              <a:t>In the margins on the left, you will make comments on the elements you highlight</a:t>
            </a:r>
          </a:p>
          <a:p>
            <a:pPr lvl="0"/>
            <a:r>
              <a:rPr lang="en-US" dirty="0"/>
              <a:t>Next, fill in the analytical meaning </a:t>
            </a:r>
          </a:p>
          <a:p>
            <a:pPr lvl="1"/>
            <a:r>
              <a:rPr lang="en-US" dirty="0"/>
              <a:t>Based on your annotations, what is the author’s message to  his audience</a:t>
            </a:r>
          </a:p>
          <a:p>
            <a:pPr lvl="0"/>
            <a:r>
              <a:rPr lang="en-US" dirty="0"/>
              <a:t>Finally, on the bottom, write your initial thought and your deeper analysis</a:t>
            </a:r>
          </a:p>
        </p:txBody>
      </p:sp>
    </p:spTree>
    <p:extLst>
      <p:ext uri="{BB962C8B-B14F-4D97-AF65-F5344CB8AC3E}">
        <p14:creationId xmlns:p14="http://schemas.microsoft.com/office/powerpoint/2010/main" val="39528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MINIMUS’ POEM</a:t>
            </a:r>
            <a:endParaRPr lang="en-US" dirty="0"/>
          </a:p>
        </p:txBody>
      </p:sp>
      <p:sp>
        <p:nvSpPr>
          <p:cNvPr id="3" name="Content Placeholder 2"/>
          <p:cNvSpPr>
            <a:spLocks noGrp="1"/>
          </p:cNvSpPr>
          <p:nvPr>
            <p:ph sz="quarter" idx="1"/>
          </p:nvPr>
        </p:nvSpPr>
        <p:spPr/>
        <p:txBody>
          <a:bodyPr/>
          <a:lstStyle/>
          <a:p>
            <a:r>
              <a:rPr lang="en-US" dirty="0" smtClean="0"/>
              <a:t>Go through the steps of “HOW TO READ POETRY”</a:t>
            </a:r>
            <a:endParaRPr lang="en-US" dirty="0"/>
          </a:p>
        </p:txBody>
      </p:sp>
    </p:spTree>
    <p:extLst>
      <p:ext uri="{BB962C8B-B14F-4D97-AF65-F5344CB8AC3E}">
        <p14:creationId xmlns:p14="http://schemas.microsoft.com/office/powerpoint/2010/main" val="427980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894" y="2667000"/>
            <a:ext cx="6629400" cy="1894362"/>
          </a:xfrm>
        </p:spPr>
        <p:txBody>
          <a:bodyPr/>
          <a:lstStyle/>
          <a:p>
            <a:r>
              <a:rPr lang="en-US" dirty="0"/>
              <a:t>Introduction to Protest Poetry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71014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4231</TotalTime>
  <Words>1558</Words>
  <Application>Microsoft Office PowerPoint</Application>
  <PresentationFormat>On-screen Show (4:3)</PresentationFormat>
  <Paragraphs>219</Paragraphs>
  <Slides>38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Schoolbook</vt:lpstr>
      <vt:lpstr>Wingdings</vt:lpstr>
      <vt:lpstr>Wingdings 2</vt:lpstr>
      <vt:lpstr>Oriel</vt:lpstr>
      <vt:lpstr>Animal farm – last week</vt:lpstr>
      <vt:lpstr>Bellringer</vt:lpstr>
      <vt:lpstr>New Unit</vt:lpstr>
      <vt:lpstr>Read chapter 9</vt:lpstr>
      <vt:lpstr>Guided notes: How to read a poem</vt:lpstr>
      <vt:lpstr>Example Poetry Annotation</vt:lpstr>
      <vt:lpstr>Poetry Close Read Annotations</vt:lpstr>
      <vt:lpstr>MINIMUS’ POEM</vt:lpstr>
      <vt:lpstr>Introduction to Protest Poetry</vt:lpstr>
      <vt:lpstr>PowerPoint Presentation</vt:lpstr>
      <vt:lpstr>Warmup – </vt:lpstr>
      <vt:lpstr>In your groups, answer the following questions together. Be sure to include all members of the group in your responses. These will be turned in before you leave today</vt:lpstr>
      <vt:lpstr>Gallery Walk</vt:lpstr>
      <vt:lpstr>#1 Poverty/Hunger/unemployment</vt:lpstr>
      <vt:lpstr>#2 Climate Change/Pollution</vt:lpstr>
      <vt:lpstr>#3 War and violence</vt:lpstr>
      <vt:lpstr>#4 Immigration practices</vt:lpstr>
      <vt:lpstr>#5 Civil Rights Violations</vt:lpstr>
      <vt:lpstr>#6 Crime/justice system</vt:lpstr>
      <vt:lpstr>New Unit</vt:lpstr>
      <vt:lpstr>Gallery Walk</vt:lpstr>
      <vt:lpstr>Protest Music evolution video (attention getter)</vt:lpstr>
      <vt:lpstr>The return of the protest song</vt:lpstr>
      <vt:lpstr>History of Protest Poetry</vt:lpstr>
      <vt:lpstr>Notes on Poetry Analysis</vt:lpstr>
      <vt:lpstr>“Baltimore” Annotations Due Today</vt:lpstr>
      <vt:lpstr>Example Poetry Annotation</vt:lpstr>
      <vt:lpstr>Poetry Close Read Annotations</vt:lpstr>
      <vt:lpstr>Example Poetry Annotation</vt:lpstr>
      <vt:lpstr>Image Creation</vt:lpstr>
      <vt:lpstr>Interpretation</vt:lpstr>
      <vt:lpstr>Example Poetry Annotation</vt:lpstr>
      <vt:lpstr>Warm up</vt:lpstr>
      <vt:lpstr>Non Fiction Companion – Coolio’s Ganster’s Paradise</vt:lpstr>
      <vt:lpstr>Research on lyrics</vt:lpstr>
      <vt:lpstr>Research on lyrics – DUE TODAY!!</vt:lpstr>
      <vt:lpstr>Warm up</vt:lpstr>
      <vt:lpstr>Modality Stations – FINAL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Poetry</dc:title>
  <dc:creator>Jaclyn</dc:creator>
  <cp:lastModifiedBy>Kelleher, Kaitlyn A</cp:lastModifiedBy>
  <cp:revision>49</cp:revision>
  <cp:lastPrinted>2015-09-15T16:02:03Z</cp:lastPrinted>
  <dcterms:created xsi:type="dcterms:W3CDTF">2015-09-13T19:00:41Z</dcterms:created>
  <dcterms:modified xsi:type="dcterms:W3CDTF">2019-03-20T22:12:10Z</dcterms:modified>
</cp:coreProperties>
</file>