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61" r:id="rId4"/>
    <p:sldId id="264" r:id="rId5"/>
    <p:sldId id="263" r:id="rId6"/>
    <p:sldId id="262" r:id="rId7"/>
    <p:sldId id="265" r:id="rId8"/>
    <p:sldId id="259" r:id="rId9"/>
    <p:sldId id="266" r:id="rId10"/>
    <p:sldId id="267" r:id="rId11"/>
    <p:sldId id="258" r:id="rId12"/>
    <p:sldId id="269" r:id="rId13"/>
    <p:sldId id="270" r:id="rId14"/>
    <p:sldId id="268" r:id="rId15"/>
    <p:sldId id="260" r:id="rId16"/>
    <p:sldId id="271" r:id="rId17"/>
    <p:sldId id="272" r:id="rId18"/>
    <p:sldId id="275" r:id="rId19"/>
    <p:sldId id="276" r:id="rId20"/>
    <p:sldId id="277" r:id="rId21"/>
    <p:sldId id="278" r:id="rId22"/>
    <p:sldId id="273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74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3/3/2019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3/3/2019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edandme.wordpress.com/2017/09/19/teaching-a-plot-diagram-in-a-weird-way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mary+poppins+trailer&amp;&amp;view=detail&amp;mid=8E3664F3D281668F7AD88E3664F3D281668F7AD8&amp;&amp;FORM=VRDGA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scary+mary+trailer&amp;view=detail&amp;mid=1D0129C97597D1D862C61D0129C97597D1D862C6&amp;FORM=VIRE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edandme.wordpress.com/2017/09/19/teaching-a-plot-diagram-in-a-weird-way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Farm Week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Language 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784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Answers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600" b="1" dirty="0" smtClean="0"/>
              <a:t>Maxwell struggles with his insecurity and academic achievement </a:t>
            </a:r>
            <a:r>
              <a:rPr lang="en-US" sz="3600" b="1" dirty="0">
                <a:solidFill>
                  <a:srgbClr val="FF0000"/>
                </a:solidFill>
              </a:rPr>
              <a:t>C</a:t>
            </a:r>
            <a:endParaRPr lang="en-US" sz="3600" b="1" dirty="0" smtClean="0"/>
          </a:p>
          <a:p>
            <a:pPr marL="457200" indent="-457200">
              <a:buAutoNum type="arabicPeriod"/>
            </a:pPr>
            <a:r>
              <a:rPr lang="en-US" sz="3600" b="1" dirty="0" smtClean="0"/>
              <a:t>Kevin struggles with his illness </a:t>
            </a:r>
            <a:r>
              <a:rPr lang="en-US" sz="3600" b="1" dirty="0">
                <a:solidFill>
                  <a:srgbClr val="FF0000"/>
                </a:solidFill>
              </a:rPr>
              <a:t>B</a:t>
            </a:r>
            <a:endParaRPr lang="en-US" sz="3600" b="1" dirty="0" smtClean="0"/>
          </a:p>
          <a:p>
            <a:pPr marL="457200" indent="-457200">
              <a:buAutoNum type="arabicPeriod"/>
            </a:pPr>
            <a:r>
              <a:rPr lang="en-US" sz="3600" b="1" dirty="0" smtClean="0"/>
              <a:t>Snowball and Napoleon cant seem to get along </a:t>
            </a: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en-US" sz="3600" b="1" dirty="0" smtClean="0"/>
          </a:p>
          <a:p>
            <a:pPr marL="457200" indent="-457200">
              <a:buAutoNum type="arabicPeriod"/>
            </a:pPr>
            <a:r>
              <a:rPr lang="en-US" sz="3600" b="1" dirty="0" smtClean="0"/>
              <a:t>All the </a:t>
            </a:r>
            <a:r>
              <a:rPr lang="en-US" sz="3600" b="1" dirty="0" smtClean="0">
                <a:solidFill>
                  <a:srgbClr val="FF0000"/>
                </a:solidFill>
              </a:rPr>
              <a:t>animals</a:t>
            </a:r>
            <a:r>
              <a:rPr lang="en-US" sz="3600" b="1" dirty="0" smtClean="0"/>
              <a:t> revolt and drive Mr. Jones off the farm </a:t>
            </a:r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254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2BC13-C37C-5B43-90AD-76F6D464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3 -</a:t>
            </a:r>
            <a:r>
              <a:rPr lang="en-US" dirty="0" smtClean="0"/>
              <a:t>Writing workshop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2AE37-F948-9D4D-94E1-704975EB7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Create</a:t>
            </a:r>
            <a:r>
              <a:rPr lang="en-US" dirty="0"/>
              <a:t> </a:t>
            </a:r>
            <a:r>
              <a:rPr lang="en-US" u="sng" dirty="0"/>
              <a:t>a personal narrative </a:t>
            </a:r>
            <a:r>
              <a:rPr lang="en-US" dirty="0"/>
              <a:t>about a time you lost something, you laughed so hard, </a:t>
            </a:r>
            <a:r>
              <a:rPr lang="en-US" dirty="0" smtClean="0"/>
              <a:t>you </a:t>
            </a:r>
            <a:r>
              <a:rPr lang="en-US" dirty="0"/>
              <a:t>were proud of yourself, you went on vacation, you thought you were right, or you were brave (choose one). </a:t>
            </a:r>
            <a:r>
              <a:rPr lang="en-US" dirty="0">
                <a:highlight>
                  <a:srgbClr val="FFFF00"/>
                </a:highlight>
              </a:rPr>
              <a:t>Write</a:t>
            </a:r>
            <a:r>
              <a:rPr lang="en-US" dirty="0"/>
              <a:t> your narrative </a:t>
            </a:r>
            <a:r>
              <a:rPr lang="en-US" u="sng" dirty="0"/>
              <a:t>in 1</a:t>
            </a:r>
            <a:r>
              <a:rPr lang="en-US" u="sng" baseline="30000" dirty="0"/>
              <a:t>st</a:t>
            </a:r>
            <a:r>
              <a:rPr lang="en-US" u="sng" dirty="0"/>
              <a:t> person point of view. </a:t>
            </a:r>
            <a:r>
              <a:rPr lang="en-US" dirty="0">
                <a:highlight>
                  <a:srgbClr val="FFFF00"/>
                </a:highlight>
              </a:rPr>
              <a:t>Include</a:t>
            </a:r>
            <a:r>
              <a:rPr lang="en-US" dirty="0"/>
              <a:t> </a:t>
            </a:r>
            <a:r>
              <a:rPr lang="en-US" u="sng" dirty="0"/>
              <a:t>figurative language, sensory details, and a clear plot structure</a:t>
            </a:r>
            <a:r>
              <a:rPr lang="en-US" dirty="0"/>
              <a:t> in your writing.</a:t>
            </a:r>
          </a:p>
          <a:p>
            <a:endParaRPr lang="en-US" dirty="0"/>
          </a:p>
          <a:p>
            <a:r>
              <a:rPr lang="en-US" dirty="0">
                <a:highlight>
                  <a:srgbClr val="FFFF00"/>
                </a:highlight>
              </a:rPr>
              <a:t>DO</a:t>
            </a:r>
            <a:r>
              <a:rPr lang="en-US" dirty="0"/>
              <a:t>						</a:t>
            </a:r>
            <a:r>
              <a:rPr lang="en-US" u="sng" dirty="0"/>
              <a:t>WHAT</a:t>
            </a:r>
          </a:p>
          <a:p>
            <a:pPr marL="0" indent="0">
              <a:buNone/>
            </a:pPr>
            <a:r>
              <a:rPr lang="en-US" dirty="0"/>
              <a:t>Create						a personal narrative</a:t>
            </a:r>
          </a:p>
          <a:p>
            <a:pPr marL="0" indent="0">
              <a:buNone/>
            </a:pPr>
            <a:r>
              <a:rPr lang="en-US" dirty="0"/>
              <a:t>Write						in 1</a:t>
            </a:r>
            <a:r>
              <a:rPr lang="en-US" baseline="30000" dirty="0"/>
              <a:t>st</a:t>
            </a:r>
            <a:r>
              <a:rPr lang="en-US" dirty="0"/>
              <a:t> person POV (I, Me pronouns)</a:t>
            </a:r>
          </a:p>
          <a:p>
            <a:pPr marL="0" indent="0">
              <a:buNone/>
            </a:pPr>
            <a:r>
              <a:rPr lang="en-US" dirty="0"/>
              <a:t>Include						figurative </a:t>
            </a:r>
            <a:r>
              <a:rPr lang="en-US" dirty="0" err="1"/>
              <a:t>lang</a:t>
            </a:r>
            <a:r>
              <a:rPr lang="en-US" dirty="0"/>
              <a:t>, sensory details, 						+ elements of plot</a:t>
            </a:r>
          </a:p>
        </p:txBody>
      </p:sp>
    </p:spTree>
    <p:extLst>
      <p:ext uri="{BB962C8B-B14F-4D97-AF65-F5344CB8AC3E}">
        <p14:creationId xmlns:p14="http://schemas.microsoft.com/office/powerpoint/2010/main" val="1634584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D6DF-D393-2748-B48A-776982E7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Part 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Diagram</a:t>
            </a:r>
            <a:br>
              <a:rPr lang="en-US" dirty="0" smtClean="0"/>
            </a:br>
            <a:r>
              <a:rPr lang="en-US" dirty="0" smtClean="0"/>
              <a:t>your story</a:t>
            </a:r>
            <a:endParaRPr lang="en-US" dirty="0"/>
          </a:p>
        </p:txBody>
      </p:sp>
      <p:pic>
        <p:nvPicPr>
          <p:cNvPr id="5" name="Content Placeholder 4" descr="Teaching a Plot Diagram in a Weird Way… – Special 2 Me">
            <a:extLst>
              <a:ext uri="{FF2B5EF4-FFF2-40B4-BE49-F238E27FC236}">
                <a16:creationId xmlns:a16="http://schemas.microsoft.com/office/drawing/2014/main" id="{EBF1930B-7615-1943-94A6-971EFE2DB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40480" y="281962"/>
            <a:ext cx="7650480" cy="62969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89669-E3D8-4849-9F65-300E797D0D5A}"/>
              </a:ext>
            </a:extLst>
          </p:cNvPr>
          <p:cNvSpPr txBox="1"/>
          <p:nvPr/>
        </p:nvSpPr>
        <p:spPr>
          <a:xfrm>
            <a:off x="5571900" y="6142536"/>
            <a:ext cx="4821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pecialedandme.wordpress.com/2017/09/19/teaching-a-plot-diagram-in-a-weird-wa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43427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5 - Drafting</a:t>
            </a:r>
            <a:endParaRPr lang="en-US" dirty="0"/>
          </a:p>
        </p:txBody>
      </p:sp>
      <p:pic>
        <p:nvPicPr>
          <p:cNvPr id="4" name="Content Placeholder 3" descr="Este jueves un relato: Escritura creativa ~ Lugar de Encuentr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571718"/>
            <a:ext cx="9876825" cy="4600482"/>
          </a:xfrm>
        </p:spPr>
      </p:pic>
    </p:spTree>
    <p:extLst>
      <p:ext uri="{BB962C8B-B14F-4D97-AF65-F5344CB8AC3E}">
        <p14:creationId xmlns:p14="http://schemas.microsoft.com/office/powerpoint/2010/main" val="139924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Review</a:t>
            </a:r>
            <a:endParaRPr lang="en-US" dirty="0"/>
          </a:p>
        </p:txBody>
      </p:sp>
      <p:pic>
        <p:nvPicPr>
          <p:cNvPr id="4" name="Content Placeholder 3" descr="Skype Call with Learning Partner – My Thoughts and Musing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9" y="2093976"/>
            <a:ext cx="7471954" cy="3888736"/>
          </a:xfrm>
        </p:spPr>
      </p:pic>
    </p:spTree>
    <p:extLst>
      <p:ext uri="{BB962C8B-B14F-4D97-AF65-F5344CB8AC3E}">
        <p14:creationId xmlns:p14="http://schemas.microsoft.com/office/powerpoint/2010/main" val="2327376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5C2E-A529-5C4A-8AD9-3700FFF7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review: </a:t>
            </a:r>
            <a:br>
              <a:rPr lang="en-US" dirty="0"/>
            </a:br>
            <a:r>
              <a:rPr lang="en-US" dirty="0"/>
              <a:t>Did your partner do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0BE06-51E2-DB42-B8DC-5D3E2B8B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highlight>
                  <a:srgbClr val="FFFF00"/>
                </a:highlight>
              </a:rPr>
              <a:t>DO</a:t>
            </a:r>
            <a:r>
              <a:rPr lang="en-US" sz="2600" dirty="0"/>
              <a:t>					</a:t>
            </a:r>
            <a:r>
              <a:rPr lang="en-US" sz="2600" u="sng" dirty="0"/>
              <a:t>WHAT</a:t>
            </a:r>
          </a:p>
          <a:p>
            <a:pPr marL="0" indent="0">
              <a:buNone/>
            </a:pPr>
            <a:r>
              <a:rPr lang="en-US" sz="2600" dirty="0"/>
              <a:t>Create				a personal narrative</a:t>
            </a:r>
          </a:p>
          <a:p>
            <a:pPr marL="0" indent="0">
              <a:buNone/>
            </a:pPr>
            <a:r>
              <a:rPr lang="en-US" sz="2600" dirty="0"/>
              <a:t>Write					in 1</a:t>
            </a:r>
            <a:r>
              <a:rPr lang="en-US" sz="2600" baseline="30000" dirty="0"/>
              <a:t>st</a:t>
            </a:r>
            <a:r>
              <a:rPr lang="en-US" sz="2600" dirty="0"/>
              <a:t> person POV (I, Me pronouns)</a:t>
            </a:r>
          </a:p>
          <a:p>
            <a:pPr marL="0" indent="0">
              <a:buNone/>
            </a:pPr>
            <a:r>
              <a:rPr lang="en-US" sz="2600" dirty="0"/>
              <a:t>Include			</a:t>
            </a:r>
            <a:r>
              <a:rPr lang="en-US" sz="2600"/>
              <a:t>	figurative </a:t>
            </a:r>
            <a:r>
              <a:rPr lang="en-US" sz="2600" dirty="0" err="1"/>
              <a:t>lang</a:t>
            </a:r>
            <a:r>
              <a:rPr lang="en-US" sz="2600" dirty="0"/>
              <a:t>, sensory details, 					+ elements of plot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692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Drafts: Interactive Notebook</a:t>
            </a:r>
            <a:endParaRPr lang="en-US" dirty="0"/>
          </a:p>
        </p:txBody>
      </p:sp>
      <p:pic>
        <p:nvPicPr>
          <p:cNvPr id="6" name="Content Placeholder 5" descr="Easy Peasy Art Journaling Tutorials • kitskorn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952460"/>
            <a:ext cx="7069397" cy="4383026"/>
          </a:xfrm>
        </p:spPr>
      </p:pic>
    </p:spTree>
    <p:extLst>
      <p:ext uri="{BB962C8B-B14F-4D97-AF65-F5344CB8AC3E}">
        <p14:creationId xmlns:p14="http://schemas.microsoft.com/office/powerpoint/2010/main" val="1189999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8B14-0936-DA41-8184-250AD6A8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7C69B-FAC7-B84B-8465-E159FFDE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Tuesday: What is expository writing?</a:t>
            </a:r>
          </a:p>
          <a:p>
            <a:endParaRPr lang="en-US" sz="4400" dirty="0"/>
          </a:p>
          <a:p>
            <a:r>
              <a:rPr lang="en-US" sz="4400" dirty="0" smtClean="0"/>
              <a:t>Example?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96774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3&amp;4 Questions</a:t>
            </a:r>
            <a:endParaRPr lang="en-US" dirty="0"/>
          </a:p>
        </p:txBody>
      </p:sp>
      <p:pic>
        <p:nvPicPr>
          <p:cNvPr id="4" name="Content Placeholder 3" descr="| Barikat.gr | Μνήμη | Κριτική | Αστάθμητο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79" y="2120900"/>
            <a:ext cx="5636591" cy="4051300"/>
          </a:xfrm>
        </p:spPr>
      </p:pic>
    </p:spTree>
    <p:extLst>
      <p:ext uri="{BB962C8B-B14F-4D97-AF65-F5344CB8AC3E}">
        <p14:creationId xmlns:p14="http://schemas.microsoft.com/office/powerpoint/2010/main" val="227558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Chapter 5</a:t>
            </a:r>
            <a:endParaRPr lang="en-US" dirty="0"/>
          </a:p>
        </p:txBody>
      </p:sp>
      <p:pic>
        <p:nvPicPr>
          <p:cNvPr id="4" name="Content Placeholder 3" descr="What's up! trouvaillesdujour: A Day at a Farm with Rob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608074"/>
            <a:ext cx="5705157" cy="4564126"/>
          </a:xfrm>
        </p:spPr>
      </p:pic>
    </p:spTree>
    <p:extLst>
      <p:ext uri="{BB962C8B-B14F-4D97-AF65-F5344CB8AC3E}">
        <p14:creationId xmlns:p14="http://schemas.microsoft.com/office/powerpoint/2010/main" val="298512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8B14-0936-DA41-8184-250AD6A8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7C69B-FAC7-B84B-8465-E159FFDE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Monday</a:t>
            </a:r>
            <a:r>
              <a:rPr lang="en-US" sz="4400" dirty="0" smtClean="0"/>
              <a:t>: </a:t>
            </a:r>
            <a:r>
              <a:rPr lang="en-US" sz="4400" dirty="0"/>
              <a:t>What </a:t>
            </a:r>
            <a:r>
              <a:rPr lang="en-US" sz="4400" dirty="0" smtClean="0"/>
              <a:t>is narrative writing?</a:t>
            </a:r>
          </a:p>
          <a:p>
            <a:endParaRPr lang="en-US" sz="4400" dirty="0"/>
          </a:p>
          <a:p>
            <a:r>
              <a:rPr lang="en-US" sz="4400" dirty="0" smtClean="0"/>
              <a:t>Example?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48758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With team, make a list of all the things that have changed on the farm since the animals kicked out Mr. Jones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Rank them in order of importance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2174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or Powtoon.com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Create a comic that summarizes each change at the farm</a:t>
            </a:r>
          </a:p>
          <a:p>
            <a:endParaRPr lang="en-US" sz="3600" dirty="0" smtClean="0"/>
          </a:p>
          <a:p>
            <a:r>
              <a:rPr lang="en-US" sz="3600" dirty="0" smtClean="0"/>
              <a:t>The comic must highlight how each change could be important for the animals development!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10251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8B14-0936-DA41-8184-250AD6A8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7C69B-FAC7-B84B-8465-E159FFDE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Wednesday: </a:t>
            </a:r>
            <a:r>
              <a:rPr lang="en-US" sz="4400" dirty="0"/>
              <a:t>What </a:t>
            </a:r>
            <a:r>
              <a:rPr lang="en-US" sz="4400" dirty="0" smtClean="0"/>
              <a:t>is argumentative writing?</a:t>
            </a:r>
          </a:p>
          <a:p>
            <a:endParaRPr lang="en-US" sz="4400" dirty="0"/>
          </a:p>
          <a:p>
            <a:r>
              <a:rPr lang="en-US" sz="4400" dirty="0" smtClean="0"/>
              <a:t>Example?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6271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Tone</a:t>
            </a:r>
          </a:p>
          <a:p>
            <a:r>
              <a:rPr lang="en-US" sz="2800" dirty="0" smtClean="0"/>
              <a:t>Mood</a:t>
            </a:r>
          </a:p>
          <a:p>
            <a:r>
              <a:rPr lang="en-US" sz="2800" dirty="0" smtClean="0"/>
              <a:t>Connotation</a:t>
            </a:r>
          </a:p>
          <a:p>
            <a:r>
              <a:rPr lang="en-US" sz="2800" dirty="0" smtClean="0"/>
              <a:t>Inference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9620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Poppins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https://www.bing.com/videos/search?q=mary+poppins+trailer&amp;&amp;view=detail&amp;mid=8E3664F3D281668F7AD88E3664F3D281668F7AD8&amp;&amp;</a:t>
            </a:r>
            <a:r>
              <a:rPr lang="en-US" dirty="0" smtClean="0">
                <a:hlinkClick r:id="rId2"/>
              </a:rPr>
              <a:t>FORM=VRDGAR</a:t>
            </a:r>
            <a:endParaRPr lang="en-US" dirty="0" smtClean="0"/>
          </a:p>
          <a:p>
            <a:r>
              <a:rPr lang="en-US" sz="3200" dirty="0"/>
              <a:t>Tone</a:t>
            </a:r>
          </a:p>
          <a:p>
            <a:r>
              <a:rPr lang="en-US" sz="3200" dirty="0"/>
              <a:t>Mood</a:t>
            </a:r>
          </a:p>
          <a:p>
            <a:r>
              <a:rPr lang="en-US" sz="3200" dirty="0"/>
              <a:t>Connotation</a:t>
            </a:r>
          </a:p>
          <a:p>
            <a:r>
              <a:rPr lang="en-US" sz="3200" dirty="0"/>
              <a:t>Inference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5165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Scary 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www.bing.com/videos/search?q=scary+mary+trailer&amp;view=detail&amp;mid=1D0129C97597D1D862C61D0129C97597D1D862C6&amp;FORM=VIRE</a:t>
            </a:r>
            <a:endParaRPr lang="en-US" dirty="0" smtClean="0"/>
          </a:p>
          <a:p>
            <a:r>
              <a:rPr lang="en-US" sz="4000" dirty="0"/>
              <a:t>Tone</a:t>
            </a:r>
          </a:p>
          <a:p>
            <a:r>
              <a:rPr lang="en-US" sz="4000" dirty="0"/>
              <a:t>Mood</a:t>
            </a:r>
          </a:p>
          <a:p>
            <a:r>
              <a:rPr lang="en-US" sz="4000" dirty="0"/>
              <a:t>Connotation</a:t>
            </a:r>
          </a:p>
          <a:p>
            <a:r>
              <a:rPr lang="en-US" sz="4000" dirty="0"/>
              <a:t>Inference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52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Freewrite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exactly caused the mood to change in “Scary Mary”?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4932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Chapter 6</a:t>
            </a:r>
            <a:endParaRPr lang="en-US" dirty="0"/>
          </a:p>
        </p:txBody>
      </p:sp>
      <p:pic>
        <p:nvPicPr>
          <p:cNvPr id="4" name="Content Placeholder 3" descr="Animal Farm: Orwell's Novel Funded By The CIA (1954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57" y="2036488"/>
            <a:ext cx="7299416" cy="3841798"/>
          </a:xfrm>
        </p:spPr>
      </p:pic>
    </p:spTree>
    <p:extLst>
      <p:ext uri="{BB962C8B-B14F-4D97-AF65-F5344CB8AC3E}">
        <p14:creationId xmlns:p14="http://schemas.microsoft.com/office/powerpoint/2010/main" val="3335214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Orwell’s Tone toward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Select the 3 descriptive sentences from chapter 6</a:t>
            </a:r>
          </a:p>
          <a:p>
            <a:r>
              <a:rPr lang="en-US" sz="3200" dirty="0" smtClean="0"/>
              <a:t>Pick out the adjectives that describe characters and places</a:t>
            </a:r>
          </a:p>
          <a:p>
            <a:r>
              <a:rPr lang="en-US" sz="3200" dirty="0" smtClean="0"/>
              <a:t>What is the tone toward these subjects (positive or negative)?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1364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your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Rewrite one of the sections in a different tone</a:t>
            </a:r>
          </a:p>
          <a:p>
            <a:r>
              <a:rPr lang="en-US" sz="4800" dirty="0" smtClean="0"/>
              <a:t>Draw a visual (poster) to help us visualize your change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5238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 Writing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What point of view are all narratives told from?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What is figurative language?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What are different types of figurative language?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What are sensory details?</a:t>
            </a:r>
          </a:p>
          <a:p>
            <a:pPr marL="514350" indent="-514350">
              <a:buAutoNum type="arabicPeriod"/>
            </a:pPr>
            <a:r>
              <a:rPr lang="en-US" sz="2800" b="1" dirty="0" smtClean="0"/>
              <a:t>What are the different parts of plot?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5466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8B14-0936-DA41-8184-250AD6A8D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Bell Ringers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7C69B-FAC7-B84B-8465-E159FFDE5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Thursday: What is your favorite kind of writing? Why?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26360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Names are highly symbolic in literature (as a form of indirect characterization)</a:t>
            </a:r>
          </a:p>
          <a:p>
            <a:r>
              <a:rPr lang="en-US" sz="4400" dirty="0" smtClean="0"/>
              <a:t>Explain why Orwell might have chosen the following names for certain characters?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80696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Claim/Support/Question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Make a </a:t>
            </a:r>
            <a:r>
              <a:rPr lang="en-US" sz="3200" dirty="0" err="1" smtClean="0"/>
              <a:t>debateable</a:t>
            </a:r>
            <a:r>
              <a:rPr lang="en-US" sz="3200" dirty="0" smtClean="0"/>
              <a:t> claim, or give an opinion about the characters named</a:t>
            </a:r>
          </a:p>
          <a:p>
            <a:endParaRPr lang="en-US" sz="3200" dirty="0" smtClean="0"/>
          </a:p>
          <a:p>
            <a:r>
              <a:rPr lang="en-US" sz="3200" dirty="0" smtClean="0"/>
              <a:t>What evidence do you have to support your claim (character quotes/actions)?</a:t>
            </a:r>
          </a:p>
          <a:p>
            <a:endParaRPr lang="en-US" sz="3200" dirty="0" smtClean="0"/>
          </a:p>
          <a:p>
            <a:r>
              <a:rPr lang="en-US" sz="3200" dirty="0" smtClean="0"/>
              <a:t>How might your claim be flawed?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831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550408"/>
          </a:xfrm>
        </p:spPr>
        <p:txBody>
          <a:bodyPr>
            <a:normAutofit/>
          </a:bodyPr>
          <a:lstStyle/>
          <a:p>
            <a:r>
              <a:rPr lang="en-US" dirty="0" smtClean="0"/>
              <a:t>1. Narratives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Always 1</a:t>
            </a:r>
            <a:r>
              <a:rPr lang="en-US" baseline="30000" dirty="0" smtClean="0"/>
              <a:t>st</a:t>
            </a:r>
            <a:r>
              <a:rPr lang="en-US" dirty="0" smtClean="0"/>
              <a:t> person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Example: My balloon</a:t>
            </a:r>
            <a:br>
              <a:rPr lang="en-US" dirty="0" smtClean="0"/>
            </a:br>
            <a:r>
              <a:rPr lang="en-US" dirty="0" smtClean="0"/>
              <a:t>dragged me up to</a:t>
            </a:r>
            <a:br>
              <a:rPr lang="en-US" dirty="0" smtClean="0"/>
            </a:br>
            <a:r>
              <a:rPr lang="en-US" dirty="0" smtClean="0"/>
              <a:t>the moon</a:t>
            </a:r>
            <a:endParaRPr lang="en-US" dirty="0"/>
          </a:p>
        </p:txBody>
      </p:sp>
      <p:pic>
        <p:nvPicPr>
          <p:cNvPr id="4" name="Content Placeholder 3" descr="narration | Personal Experience narratives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484632"/>
            <a:ext cx="3982992" cy="5798602"/>
          </a:xfrm>
        </p:spPr>
      </p:pic>
    </p:spTree>
    <p:extLst>
      <p:ext uri="{BB962C8B-B14F-4D97-AF65-F5344CB8AC3E}">
        <p14:creationId xmlns:p14="http://schemas.microsoft.com/office/powerpoint/2010/main" val="342135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 trees danced in the wind</a:t>
            </a:r>
            <a:endParaRPr lang="en-US" dirty="0"/>
          </a:p>
        </p:txBody>
      </p:sp>
      <p:pic>
        <p:nvPicPr>
          <p:cNvPr id="4" name="Content Placeholder 3" descr="301 Moved Permanentl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697015"/>
            <a:ext cx="7785463" cy="4978105"/>
          </a:xfrm>
        </p:spPr>
      </p:pic>
    </p:spTree>
    <p:extLst>
      <p:ext uri="{BB962C8B-B14F-4D97-AF65-F5344CB8AC3E}">
        <p14:creationId xmlns:p14="http://schemas.microsoft.com/office/powerpoint/2010/main" val="342464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Types of Figurative Language</a:t>
            </a:r>
            <a:endParaRPr lang="en-US" dirty="0"/>
          </a:p>
        </p:txBody>
      </p:sp>
      <p:pic>
        <p:nvPicPr>
          <p:cNvPr id="4" name="Content Placeholder 3" descr="Multiple Lenses: Poetry Explorations | MYP Englis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1920698"/>
            <a:ext cx="6437499" cy="4049028"/>
          </a:xfrm>
        </p:spPr>
      </p:pic>
    </p:spTree>
    <p:extLst>
      <p:ext uri="{BB962C8B-B14F-4D97-AF65-F5344CB8AC3E}">
        <p14:creationId xmlns:p14="http://schemas.microsoft.com/office/powerpoint/2010/main" val="379126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Sensory Details</a:t>
            </a:r>
            <a:endParaRPr lang="en-US" dirty="0"/>
          </a:p>
        </p:txBody>
      </p:sp>
      <p:pic>
        <p:nvPicPr>
          <p:cNvPr id="4" name="Content Placeholder 3" descr="A place for the wise. - Austin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2258568"/>
            <a:ext cx="2898775" cy="3035662"/>
          </a:xfrm>
        </p:spPr>
      </p:pic>
      <p:pic>
        <p:nvPicPr>
          <p:cNvPr id="5" name="Picture 4" descr="Women Eyes | Wallpapers, Phot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7" y="1714282"/>
            <a:ext cx="3121152" cy="2340864"/>
          </a:xfrm>
          <a:prstGeom prst="rect">
            <a:avLst/>
          </a:prstGeom>
        </p:spPr>
      </p:pic>
      <p:pic>
        <p:nvPicPr>
          <p:cNvPr id="6" name="Picture 5" descr="Dogs Barking Sound (2) | Free Sound Cli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4292009"/>
            <a:ext cx="4953000" cy="2333625"/>
          </a:xfrm>
          <a:prstGeom prst="rect">
            <a:avLst/>
          </a:prstGeom>
        </p:spPr>
      </p:pic>
      <p:pic>
        <p:nvPicPr>
          <p:cNvPr id="7" name="Picture 6" descr="Touch - Wikiquo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076" y="2898648"/>
            <a:ext cx="3048000" cy="3048000"/>
          </a:xfrm>
          <a:prstGeom prst="rect">
            <a:avLst/>
          </a:prstGeom>
        </p:spPr>
      </p:pic>
      <p:pic>
        <p:nvPicPr>
          <p:cNvPr id="8" name="Picture 7" descr="Celebrate the Chartres Festival of Lights &amp; Autumnal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44" y="1289304"/>
            <a:ext cx="3923584" cy="554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57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BD6DF-D393-2748-B48A-776982E7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Plot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pic>
        <p:nvPicPr>
          <p:cNvPr id="5" name="Content Placeholder 4" descr="Teaching a Plot Diagram in a Weird Way… – Special 2 Me">
            <a:extLst>
              <a:ext uri="{FF2B5EF4-FFF2-40B4-BE49-F238E27FC236}">
                <a16:creationId xmlns:a16="http://schemas.microsoft.com/office/drawing/2014/main" id="{EBF1930B-7615-1943-94A6-971EFE2DB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840480" y="281962"/>
            <a:ext cx="7650480" cy="629691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E89669-E3D8-4849-9F65-300E797D0D5A}"/>
              </a:ext>
            </a:extLst>
          </p:cNvPr>
          <p:cNvSpPr txBox="1"/>
          <p:nvPr/>
        </p:nvSpPr>
        <p:spPr>
          <a:xfrm>
            <a:off x="5571900" y="6142536"/>
            <a:ext cx="4821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pecialedandme.wordpress.com/2017/09/19/teaching-a-plot-diagram-in-a-weird-wa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d/3.0/"/>
              </a:rPr>
              <a:t>CC BY-ND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95914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3600" b="1" dirty="0" smtClean="0"/>
              <a:t>Maxwell struggles with his insecurity and academic achievement</a:t>
            </a:r>
          </a:p>
          <a:p>
            <a:pPr marL="457200" indent="-457200">
              <a:buAutoNum type="arabicPeriod"/>
            </a:pPr>
            <a:r>
              <a:rPr lang="en-US" sz="3600" b="1" dirty="0" smtClean="0"/>
              <a:t>Kevin struggles with his illness</a:t>
            </a:r>
          </a:p>
          <a:p>
            <a:pPr marL="457200" indent="-457200">
              <a:buAutoNum type="arabicPeriod"/>
            </a:pPr>
            <a:r>
              <a:rPr lang="en-US" sz="3600" b="1" dirty="0" smtClean="0"/>
              <a:t>Snowball and Napoleon cant seem to get along</a:t>
            </a:r>
          </a:p>
          <a:p>
            <a:pPr marL="457200" indent="-457200">
              <a:buAutoNum type="arabicPeriod"/>
            </a:pPr>
            <a:r>
              <a:rPr lang="en-US" sz="3600" b="1" dirty="0" smtClean="0"/>
              <a:t>All the animals revolt and drive Mr. Jones off the farm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727822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77</TotalTime>
  <Words>537</Words>
  <Application>Microsoft Office PowerPoint</Application>
  <PresentationFormat>Widescreen</PresentationFormat>
  <Paragraphs>101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Bookman Old Style</vt:lpstr>
      <vt:lpstr>Century Gothic</vt:lpstr>
      <vt:lpstr>Wingdings</vt:lpstr>
      <vt:lpstr>Wood Type</vt:lpstr>
      <vt:lpstr>Animal Farm Week 4</vt:lpstr>
      <vt:lpstr>Bell Ringers </vt:lpstr>
      <vt:lpstr>Narrative Writing Quiz</vt:lpstr>
      <vt:lpstr>1. Narratives  Always 1st person  Example: My balloon dragged me up to the moon</vt:lpstr>
      <vt:lpstr>2. The trees danced in the wind</vt:lpstr>
      <vt:lpstr>3. Types of Figurative Language</vt:lpstr>
      <vt:lpstr>4. Sensory Details</vt:lpstr>
      <vt:lpstr>5. Plot  structure</vt:lpstr>
      <vt:lpstr>Part 2</vt:lpstr>
      <vt:lpstr>Part 2: Answers </vt:lpstr>
      <vt:lpstr>PART 3 -Writing workshop</vt:lpstr>
      <vt:lpstr>Part 4 Diagram your story</vt:lpstr>
      <vt:lpstr>Part 5 - Drafting</vt:lpstr>
      <vt:lpstr>Peer Review</vt:lpstr>
      <vt:lpstr>Peer review:  Did your partner do this?</vt:lpstr>
      <vt:lpstr>Final Drafts: Interactive Notebook</vt:lpstr>
      <vt:lpstr>Bell Ringers </vt:lpstr>
      <vt:lpstr>Chapter 3&amp;4 Questions</vt:lpstr>
      <vt:lpstr>Reading Chapter 5</vt:lpstr>
      <vt:lpstr>Group Project</vt:lpstr>
      <vt:lpstr>Interactive Notebook or Powtoon.com</vt:lpstr>
      <vt:lpstr>Bell Ringers </vt:lpstr>
      <vt:lpstr>Vocabulary</vt:lpstr>
      <vt:lpstr>Mary Poppins</vt:lpstr>
      <vt:lpstr>Scary Mary</vt:lpstr>
      <vt:lpstr>Freewrite:</vt:lpstr>
      <vt:lpstr>Reading Chapter 6</vt:lpstr>
      <vt:lpstr>Orwell’s Tone toward Characters</vt:lpstr>
      <vt:lpstr>With your team</vt:lpstr>
      <vt:lpstr>Bell Ringers </vt:lpstr>
      <vt:lpstr>What’s In a Name</vt:lpstr>
      <vt:lpstr>Claim/Support/Question</vt:lpstr>
    </vt:vector>
  </TitlesOfParts>
  <Company>Metro Nashville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Farm Week 4</dc:title>
  <dc:creator>Kelleher, Kaitlyn A</dc:creator>
  <cp:lastModifiedBy>Kelleher, Kaitlyn A</cp:lastModifiedBy>
  <cp:revision>8</cp:revision>
  <dcterms:created xsi:type="dcterms:W3CDTF">2019-03-04T05:14:48Z</dcterms:created>
  <dcterms:modified xsi:type="dcterms:W3CDTF">2019-03-04T06:32:30Z</dcterms:modified>
</cp:coreProperties>
</file>