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58" r:id="rId3"/>
    <p:sldId id="290" r:id="rId4"/>
    <p:sldId id="268" r:id="rId5"/>
    <p:sldId id="270" r:id="rId6"/>
    <p:sldId id="271" r:id="rId7"/>
    <p:sldId id="274" r:id="rId8"/>
    <p:sldId id="291" r:id="rId9"/>
    <p:sldId id="275" r:id="rId10"/>
    <p:sldId id="277" r:id="rId11"/>
    <p:sldId id="280" r:id="rId12"/>
    <p:sldId id="281" r:id="rId13"/>
    <p:sldId id="282" r:id="rId14"/>
    <p:sldId id="283" r:id="rId15"/>
    <p:sldId id="285" r:id="rId16"/>
    <p:sldId id="286" r:id="rId17"/>
    <p:sldId id="279" r:id="rId18"/>
    <p:sldId id="292" r:id="rId19"/>
    <p:sldId id="284" r:id="rId20"/>
    <p:sldId id="293" r:id="rId21"/>
    <p:sldId id="287" r:id="rId22"/>
    <p:sldId id="294" r:id="rId23"/>
    <p:sldId id="295" r:id="rId24"/>
    <p:sldId id="288" r:id="rId25"/>
    <p:sldId id="298" r:id="rId26"/>
    <p:sldId id="299" r:id="rId27"/>
    <p:sldId id="296" r:id="rId28"/>
    <p:sldId id="297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3/6/2019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search?q=mary+poppins+trailer&amp;&amp;view=detail&amp;mid=8E3664F3D281668F7AD88E3664F3D281668F7AD8&amp;&amp;FORM=VRDGA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search?q=scary+mary+trailer&amp;view=detail&amp;mid=1D0129C97597D1D862C61D0129C97597D1D862C6&amp;FORM=VIR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 Farm Week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Language 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4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With team, make a list of all the things that have changed on the farm since the animals kicked out Mr. Jones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Rank them in order of importance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1282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Tone</a:t>
            </a:r>
          </a:p>
          <a:p>
            <a:r>
              <a:rPr lang="en-US" sz="2800" dirty="0" smtClean="0"/>
              <a:t>Mood</a:t>
            </a:r>
          </a:p>
          <a:p>
            <a:r>
              <a:rPr lang="en-US" sz="2800" dirty="0" smtClean="0"/>
              <a:t>Connotation</a:t>
            </a:r>
          </a:p>
          <a:p>
            <a:r>
              <a:rPr lang="en-US" sz="2800" dirty="0" smtClean="0"/>
              <a:t>Inference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217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 Poppins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https://www.bing.com/videos/search?q=mary+poppins+trailer&amp;&amp;view=detail&amp;mid=8E3664F3D281668F7AD88E3664F3D281668F7AD8&amp;&amp;</a:t>
            </a:r>
            <a:r>
              <a:rPr lang="en-US" dirty="0" smtClean="0">
                <a:hlinkClick r:id="rId2"/>
              </a:rPr>
              <a:t>FORM=VRDGAR</a:t>
            </a:r>
            <a:endParaRPr lang="en-US" dirty="0" smtClean="0"/>
          </a:p>
          <a:p>
            <a:r>
              <a:rPr lang="en-US" sz="3200" dirty="0"/>
              <a:t>Tone</a:t>
            </a:r>
          </a:p>
          <a:p>
            <a:r>
              <a:rPr lang="en-US" sz="3200" dirty="0"/>
              <a:t>Mood</a:t>
            </a:r>
          </a:p>
          <a:p>
            <a:r>
              <a:rPr lang="en-US" sz="3200" dirty="0"/>
              <a:t>Connotation</a:t>
            </a:r>
          </a:p>
          <a:p>
            <a:r>
              <a:rPr lang="en-US" sz="3200" dirty="0"/>
              <a:t>Inference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781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Scary 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www.bing.com/videos/search?q=scary+mary+trailer&amp;view=detail&amp;mid=1D0129C97597D1D862C61D0129C97597D1D862C6&amp;FORM=VIRE</a:t>
            </a:r>
            <a:endParaRPr lang="en-US" dirty="0" smtClean="0"/>
          </a:p>
          <a:p>
            <a:r>
              <a:rPr lang="en-US" sz="4000" dirty="0"/>
              <a:t>Tone</a:t>
            </a:r>
          </a:p>
          <a:p>
            <a:r>
              <a:rPr lang="en-US" sz="4000" dirty="0"/>
              <a:t>Mood</a:t>
            </a:r>
          </a:p>
          <a:p>
            <a:r>
              <a:rPr lang="en-US" sz="4000" dirty="0"/>
              <a:t>Connotation</a:t>
            </a:r>
          </a:p>
          <a:p>
            <a:r>
              <a:rPr lang="en-US" sz="4000" dirty="0"/>
              <a:t>Inference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415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Freewrite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exactly caused the mood to change in “Scary Mary”?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90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Orwell’s Tone toward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Select the 3 descriptive sentences from chapter 6</a:t>
            </a:r>
          </a:p>
          <a:p>
            <a:r>
              <a:rPr lang="en-US" sz="3200" dirty="0" smtClean="0"/>
              <a:t>Pick out the adjectives that describe characters and places</a:t>
            </a:r>
          </a:p>
          <a:p>
            <a:r>
              <a:rPr lang="en-US" sz="3200" dirty="0" smtClean="0"/>
              <a:t>What is the tone toward these subjects (positive or negative)?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89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your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Rewrite one of the sections in a different tone</a:t>
            </a:r>
          </a:p>
          <a:p>
            <a:r>
              <a:rPr lang="en-US" sz="4800" dirty="0" smtClean="0"/>
              <a:t>Draw a visual (poster) to help us visualize your change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44350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88B14-0936-DA41-8184-250AD6A8D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7C69B-FAC7-B84B-8465-E159FFDE5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Wednesday: </a:t>
            </a:r>
            <a:r>
              <a:rPr lang="en-US" sz="4400" dirty="0" smtClean="0"/>
              <a:t>What is a literary conflict?</a:t>
            </a:r>
            <a:endParaRPr lang="en-US" sz="4400" dirty="0" smtClean="0"/>
          </a:p>
          <a:p>
            <a:endParaRPr lang="en-US" sz="4400" dirty="0"/>
          </a:p>
          <a:p>
            <a:r>
              <a:rPr lang="en-US" sz="4400" dirty="0" smtClean="0"/>
              <a:t>Example?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5678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88B14-0936-DA41-8184-250AD6A8D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7C69B-FAC7-B84B-8465-E159FFDE5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400" dirty="0" smtClean="0"/>
              <a:t>Wednesday: </a:t>
            </a:r>
            <a:r>
              <a:rPr lang="en-US" sz="4400" dirty="0" smtClean="0"/>
              <a:t>What is a literary conflict? </a:t>
            </a:r>
          </a:p>
          <a:p>
            <a:pPr marL="822960" lvl="3" indent="0">
              <a:buNone/>
            </a:pPr>
            <a:r>
              <a:rPr lang="en-US" sz="4000" dirty="0" smtClean="0"/>
              <a:t>			Character</a:t>
            </a:r>
          </a:p>
          <a:p>
            <a:pPr marL="822960" lvl="3" indent="0">
              <a:buNone/>
            </a:pPr>
            <a:r>
              <a:rPr lang="en-US" sz="4000" dirty="0" smtClean="0"/>
              <a:t>				vs.</a:t>
            </a:r>
          </a:p>
          <a:p>
            <a:pPr marL="822960" lvl="3" indent="0">
              <a:buNone/>
            </a:pPr>
            <a:r>
              <a:rPr lang="en-US" sz="4000" dirty="0" smtClean="0"/>
              <a:t>Character/society/self/nature</a:t>
            </a:r>
            <a:endParaRPr lang="en-US" sz="4000" dirty="0" smtClean="0"/>
          </a:p>
          <a:p>
            <a:endParaRPr lang="en-US" sz="4400" dirty="0"/>
          </a:p>
          <a:p>
            <a:r>
              <a:rPr lang="en-US" sz="4400" dirty="0" smtClean="0"/>
              <a:t>Example</a:t>
            </a:r>
            <a:r>
              <a:rPr lang="en-US" sz="4400" dirty="0" smtClean="0"/>
              <a:t>? Ms. Kate tries to survive on a deserted island (character vs. nature)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0113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Chapter </a:t>
            </a:r>
            <a:r>
              <a:rPr lang="en-US" dirty="0" smtClean="0"/>
              <a:t>7</a:t>
            </a:r>
            <a:endParaRPr lang="en-US" dirty="0"/>
          </a:p>
        </p:txBody>
      </p:sp>
      <p:pic>
        <p:nvPicPr>
          <p:cNvPr id="4" name="Content Placeholder 3" descr="Animal Farm: Orwell's Novel Funded By The CIA (1954)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57" y="2036488"/>
            <a:ext cx="7299416" cy="3841798"/>
          </a:xfrm>
        </p:spPr>
      </p:pic>
    </p:spTree>
    <p:extLst>
      <p:ext uri="{BB962C8B-B14F-4D97-AF65-F5344CB8AC3E}">
        <p14:creationId xmlns:p14="http://schemas.microsoft.com/office/powerpoint/2010/main" val="710523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88B14-0936-DA41-8184-250AD6A8D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Bell Ringers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7C69B-FAC7-B84B-8465-E159FFDE5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Monday: </a:t>
            </a:r>
            <a:r>
              <a:rPr lang="en-US" sz="4400" dirty="0" smtClean="0"/>
              <a:t>What creates an argument?</a:t>
            </a:r>
            <a:endParaRPr lang="en-US" sz="44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092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 Trials of 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While Reading, interpret article with STEPS 1 - 9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82710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88B14-0936-DA41-8184-250AD6A8D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7C69B-FAC7-B84B-8465-E159FFDE5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Thursday: </a:t>
            </a:r>
            <a:r>
              <a:rPr lang="en-US" sz="4400" dirty="0" smtClean="0"/>
              <a:t>What is the turning point called/When is the conflict resolved?</a:t>
            </a: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1152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88B14-0936-DA41-8184-250AD6A8D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7C69B-FAC7-B84B-8465-E159FFDE5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Thursday: </a:t>
            </a:r>
            <a:r>
              <a:rPr lang="en-US" sz="4400" dirty="0" smtClean="0"/>
              <a:t>What is the turning point called/When is the conflict resolved?</a:t>
            </a:r>
          </a:p>
          <a:p>
            <a:endParaRPr lang="en-US" sz="4400" dirty="0"/>
          </a:p>
          <a:p>
            <a:r>
              <a:rPr lang="en-US" sz="4400" dirty="0" smtClean="0"/>
              <a:t>Answer: Climax</a:t>
            </a: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5397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Chapter </a:t>
            </a:r>
            <a:r>
              <a:rPr lang="en-US" dirty="0"/>
              <a:t>8</a:t>
            </a:r>
            <a:endParaRPr lang="en-US" dirty="0"/>
          </a:p>
        </p:txBody>
      </p:sp>
      <p:pic>
        <p:nvPicPr>
          <p:cNvPr id="4" name="Content Placeholder 3" descr="Animal Farm: Orwell's Novel Funded By The CIA (1954)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57" y="2036488"/>
            <a:ext cx="7299416" cy="3841798"/>
          </a:xfrm>
        </p:spPr>
      </p:pic>
    </p:spTree>
    <p:extLst>
      <p:ext uri="{BB962C8B-B14F-4D97-AF65-F5344CB8AC3E}">
        <p14:creationId xmlns:p14="http://schemas.microsoft.com/office/powerpoint/2010/main" val="3797223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742950" indent="-742950">
              <a:buAutoNum type="arabicPeriod"/>
            </a:pPr>
            <a:r>
              <a:rPr lang="en-US" sz="4400" dirty="0" smtClean="0"/>
              <a:t>The pigs change the commandments! Is it believable that the animals are fooled by this? 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Squealer uses statistics to confuse and convince the animals. How often do people do this? Give an example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Napoleon is a dynamic character. How is he changing? Why?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The humans attack, the animals “win” and the pigs celebrate. How is this against the initial commandments?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How does propaganda influence our decisions and personal development?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556038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88B14-0936-DA41-8184-250AD6A8D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7C69B-FAC7-B84B-8465-E159FFDE5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Friday</a:t>
            </a:r>
            <a:r>
              <a:rPr lang="en-US" sz="4400" dirty="0" smtClean="0"/>
              <a:t>: </a:t>
            </a:r>
            <a:r>
              <a:rPr lang="en-US" sz="4400" dirty="0" smtClean="0"/>
              <a:t>What is characterization? Provide 2 types</a:t>
            </a: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134622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88B14-0936-DA41-8184-250AD6A8D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7C69B-FAC7-B84B-8465-E159FFDE5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Characterization = character development</a:t>
            </a:r>
          </a:p>
          <a:p>
            <a:pPr marL="0" indent="0">
              <a:buNone/>
            </a:pPr>
            <a:endParaRPr lang="en-US" sz="4400" dirty="0" smtClean="0"/>
          </a:p>
          <a:p>
            <a:r>
              <a:rPr lang="en-US" sz="4400" dirty="0" smtClean="0"/>
              <a:t>2 types = </a:t>
            </a:r>
            <a:r>
              <a:rPr lang="en-US" sz="4400" b="1" u="sng" dirty="0" smtClean="0"/>
              <a:t>Direct</a:t>
            </a:r>
            <a:r>
              <a:rPr lang="en-US" sz="4400" dirty="0" smtClean="0"/>
              <a:t> (using adjectives to describe character) and </a:t>
            </a:r>
            <a:r>
              <a:rPr lang="en-US" sz="4400" b="1" u="sng" dirty="0" smtClean="0"/>
              <a:t>indirect</a:t>
            </a:r>
            <a:r>
              <a:rPr lang="en-US" sz="4400" dirty="0" smtClean="0"/>
              <a:t> (reading into character actions and statements)</a:t>
            </a: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815222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a Poem Notes</a:t>
            </a:r>
            <a:endParaRPr lang="en-US" dirty="0"/>
          </a:p>
        </p:txBody>
      </p:sp>
      <p:pic>
        <p:nvPicPr>
          <p:cNvPr id="5" name="Content Placeholder 4" descr="Poetry for IGCSE 2019 | Literature at Las Cumbre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748" y="2120900"/>
            <a:ext cx="7768854" cy="4051300"/>
          </a:xfrm>
        </p:spPr>
      </p:pic>
    </p:spTree>
    <p:extLst>
      <p:ext uri="{BB962C8B-B14F-4D97-AF65-F5344CB8AC3E}">
        <p14:creationId xmlns:p14="http://schemas.microsoft.com/office/powerpoint/2010/main" val="37671652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Minimus</a:t>
            </a:r>
            <a:r>
              <a:rPr lang="en-US" dirty="0" smtClean="0"/>
              <a:t>’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Go through the steps</a:t>
            </a:r>
          </a:p>
          <a:p>
            <a:r>
              <a:rPr lang="en-US" sz="5400" dirty="0" smtClean="0"/>
              <a:t>Text-Dependent Questions on handout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6198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88B14-0936-DA41-8184-250AD6A8D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Bell Ringers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7C69B-FAC7-B84B-8465-E159FFDE5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smtClean="0"/>
              <a:t>Monday: </a:t>
            </a:r>
            <a:r>
              <a:rPr lang="en-US" sz="4400" dirty="0" smtClean="0"/>
              <a:t>What creates an argument?</a:t>
            </a:r>
          </a:p>
          <a:p>
            <a:endParaRPr lang="en-US" sz="4400" dirty="0"/>
          </a:p>
          <a:p>
            <a:r>
              <a:rPr lang="en-US" sz="4400" dirty="0" smtClean="0"/>
              <a:t>Claim (opinion), Reasons, Evidence (proves the reasons), acknowledging the counterclaim, and a rebuttal (why your opponent would be wrong).</a:t>
            </a:r>
            <a:endParaRPr lang="en-US" sz="44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055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2BC13-C37C-5B43-90AD-76F6D4645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Argumentative </a:t>
            </a:r>
            <a:r>
              <a:rPr lang="en-US" dirty="0" smtClean="0"/>
              <a:t>Writing </a:t>
            </a:r>
            <a:r>
              <a:rPr lang="en-US" dirty="0" smtClean="0"/>
              <a:t>workshop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2AE37-F948-9D4D-94E1-704975EB7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have read texts about two space missions. </a:t>
            </a:r>
            <a:r>
              <a:rPr lang="en-US" b="1" dirty="0"/>
              <a:t>Write</a:t>
            </a:r>
            <a:r>
              <a:rPr lang="en-US" dirty="0"/>
              <a:t> </a:t>
            </a:r>
            <a:r>
              <a:rPr lang="en-US" u="sng" dirty="0"/>
              <a:t>an essay </a:t>
            </a:r>
            <a:r>
              <a:rPr lang="en-US" dirty="0"/>
              <a:t>that </a:t>
            </a:r>
            <a:r>
              <a:rPr lang="en-US" b="1" dirty="0"/>
              <a:t>explains</a:t>
            </a:r>
            <a:r>
              <a:rPr lang="en-US" dirty="0"/>
              <a:t> </a:t>
            </a:r>
            <a:r>
              <a:rPr lang="en-US" u="sng" dirty="0"/>
              <a:t>the purpose of each mission</a:t>
            </a:r>
            <a:r>
              <a:rPr lang="en-US" dirty="0"/>
              <a:t> and then </a:t>
            </a:r>
            <a:r>
              <a:rPr lang="en-US" b="1" u="sng" dirty="0"/>
              <a:t>argues</a:t>
            </a:r>
            <a:r>
              <a:rPr lang="en-US" u="sng" dirty="0"/>
              <a:t> which mission was more successful. </a:t>
            </a:r>
            <a:r>
              <a:rPr lang="en-US" b="1" dirty="0"/>
              <a:t>Develop</a:t>
            </a:r>
            <a:r>
              <a:rPr lang="en-US" dirty="0"/>
              <a:t> </a:t>
            </a:r>
            <a:r>
              <a:rPr lang="en-US" u="sng" dirty="0"/>
              <a:t>your essay by providing textual evidence from both passages.</a:t>
            </a:r>
            <a:endParaRPr lang="en-US" u="sng" dirty="0"/>
          </a:p>
          <a:p>
            <a:endParaRPr lang="en-US" dirty="0"/>
          </a:p>
          <a:p>
            <a:r>
              <a:rPr lang="en-US" b="1" dirty="0"/>
              <a:t>DO</a:t>
            </a:r>
            <a:r>
              <a:rPr lang="en-US" dirty="0"/>
              <a:t>						</a:t>
            </a:r>
            <a:r>
              <a:rPr lang="en-US" u="sng" dirty="0"/>
              <a:t>WHAT</a:t>
            </a:r>
          </a:p>
          <a:p>
            <a:pPr marL="0" indent="0">
              <a:buNone/>
            </a:pPr>
            <a:r>
              <a:rPr lang="en-US" b="1" dirty="0" smtClean="0"/>
              <a:t>Write</a:t>
            </a:r>
            <a:r>
              <a:rPr lang="en-US" dirty="0"/>
              <a:t>						</a:t>
            </a:r>
            <a:r>
              <a:rPr lang="en-US" dirty="0" smtClean="0"/>
              <a:t>an essay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Explain</a:t>
            </a:r>
            <a:r>
              <a:rPr lang="en-US" dirty="0"/>
              <a:t>					</a:t>
            </a:r>
            <a:r>
              <a:rPr lang="en-US" dirty="0" smtClean="0"/>
              <a:t>the purpose of each mission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Develop</a:t>
            </a:r>
            <a:r>
              <a:rPr lang="en-US" dirty="0"/>
              <a:t>					</a:t>
            </a:r>
            <a:r>
              <a:rPr lang="en-US" dirty="0" smtClean="0"/>
              <a:t>your essay with textual evidence 						from both passages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3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5 - Drafting</a:t>
            </a:r>
            <a:endParaRPr lang="en-US" dirty="0"/>
          </a:p>
        </p:txBody>
      </p:sp>
      <p:pic>
        <p:nvPicPr>
          <p:cNvPr id="4" name="Content Placeholder 3" descr="Este jueves un relato: Escritura creativa ~ Lugar de Encuentr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" y="1571718"/>
            <a:ext cx="9876825" cy="4600482"/>
          </a:xfrm>
        </p:spPr>
      </p:pic>
    </p:spTree>
    <p:extLst>
      <p:ext uri="{BB962C8B-B14F-4D97-AF65-F5344CB8AC3E}">
        <p14:creationId xmlns:p14="http://schemas.microsoft.com/office/powerpoint/2010/main" val="86745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Review</a:t>
            </a:r>
            <a:endParaRPr lang="en-US" dirty="0"/>
          </a:p>
        </p:txBody>
      </p:sp>
      <p:pic>
        <p:nvPicPr>
          <p:cNvPr id="4" name="Content Placeholder 3" descr="Skype Call with Learning Partner – My Thoughts and Musings ..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869" y="2093976"/>
            <a:ext cx="7471954" cy="3888736"/>
          </a:xfrm>
        </p:spPr>
      </p:pic>
    </p:spTree>
    <p:extLst>
      <p:ext uri="{BB962C8B-B14F-4D97-AF65-F5344CB8AC3E}">
        <p14:creationId xmlns:p14="http://schemas.microsoft.com/office/powerpoint/2010/main" val="368490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88B14-0936-DA41-8184-250AD6A8D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7C69B-FAC7-B84B-8465-E159FFDE5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Tuesday: </a:t>
            </a:r>
            <a:r>
              <a:rPr lang="en-US" sz="4400" dirty="0" smtClean="0"/>
              <a:t>How do we annotate a writing prompt</a:t>
            </a: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205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2BC13-C37C-5B43-90AD-76F6D4645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Argumentative </a:t>
            </a:r>
            <a:r>
              <a:rPr lang="en-US" dirty="0" smtClean="0"/>
              <a:t>Writing </a:t>
            </a:r>
            <a:r>
              <a:rPr lang="en-US" dirty="0" smtClean="0"/>
              <a:t>workshop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2AE37-F948-9D4D-94E1-704975EB7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have read texts about two space missions. </a:t>
            </a:r>
            <a:r>
              <a:rPr lang="en-US" b="1" dirty="0"/>
              <a:t>Write</a:t>
            </a:r>
            <a:r>
              <a:rPr lang="en-US" dirty="0"/>
              <a:t> </a:t>
            </a:r>
            <a:r>
              <a:rPr lang="en-US" u="sng" dirty="0"/>
              <a:t>an essay </a:t>
            </a:r>
            <a:r>
              <a:rPr lang="en-US" dirty="0"/>
              <a:t>that </a:t>
            </a:r>
            <a:r>
              <a:rPr lang="en-US" b="1" dirty="0"/>
              <a:t>explains</a:t>
            </a:r>
            <a:r>
              <a:rPr lang="en-US" dirty="0"/>
              <a:t> </a:t>
            </a:r>
            <a:r>
              <a:rPr lang="en-US" u="sng" dirty="0"/>
              <a:t>the purpose of each mission</a:t>
            </a:r>
            <a:r>
              <a:rPr lang="en-US" dirty="0"/>
              <a:t> and then </a:t>
            </a:r>
            <a:r>
              <a:rPr lang="en-US" b="1" u="sng" dirty="0"/>
              <a:t>argues</a:t>
            </a:r>
            <a:r>
              <a:rPr lang="en-US" u="sng" dirty="0"/>
              <a:t> which mission was more successful. </a:t>
            </a:r>
            <a:r>
              <a:rPr lang="en-US" b="1" dirty="0"/>
              <a:t>Develop</a:t>
            </a:r>
            <a:r>
              <a:rPr lang="en-US" dirty="0"/>
              <a:t> </a:t>
            </a:r>
            <a:r>
              <a:rPr lang="en-US" u="sng" dirty="0"/>
              <a:t>your essay by providing textual evidence from both passages.</a:t>
            </a:r>
            <a:endParaRPr lang="en-US" u="sng" dirty="0"/>
          </a:p>
          <a:p>
            <a:endParaRPr lang="en-US" dirty="0"/>
          </a:p>
          <a:p>
            <a:r>
              <a:rPr lang="en-US" b="1" dirty="0"/>
              <a:t>DO</a:t>
            </a:r>
            <a:r>
              <a:rPr lang="en-US" dirty="0"/>
              <a:t>						</a:t>
            </a:r>
            <a:r>
              <a:rPr lang="en-US" u="sng" dirty="0"/>
              <a:t>WHAT</a:t>
            </a:r>
          </a:p>
          <a:p>
            <a:pPr marL="0" indent="0">
              <a:buNone/>
            </a:pPr>
            <a:r>
              <a:rPr lang="en-US" b="1" dirty="0" smtClean="0"/>
              <a:t>Write</a:t>
            </a:r>
            <a:r>
              <a:rPr lang="en-US" dirty="0"/>
              <a:t>						</a:t>
            </a:r>
            <a:r>
              <a:rPr lang="en-US" dirty="0" smtClean="0"/>
              <a:t>an essay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Explain</a:t>
            </a:r>
            <a:r>
              <a:rPr lang="en-US" dirty="0"/>
              <a:t>					</a:t>
            </a:r>
            <a:r>
              <a:rPr lang="en-US" dirty="0" smtClean="0"/>
              <a:t>the purpose of each mission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Develop</a:t>
            </a:r>
            <a:r>
              <a:rPr lang="en-US" dirty="0"/>
              <a:t>					</a:t>
            </a:r>
            <a:r>
              <a:rPr lang="en-US" dirty="0" smtClean="0"/>
              <a:t>your essay with textual evidence 						from both passages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6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5 &amp;6</a:t>
            </a:r>
            <a:endParaRPr lang="en-US" dirty="0"/>
          </a:p>
        </p:txBody>
      </p:sp>
      <p:pic>
        <p:nvPicPr>
          <p:cNvPr id="4" name="Content Placeholder 3" descr="| Barikat.gr | Μνήμη | Κριτική | Αστάθμητο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879" y="2120900"/>
            <a:ext cx="5636591" cy="4051300"/>
          </a:xfrm>
        </p:spPr>
      </p:pic>
    </p:spTree>
    <p:extLst>
      <p:ext uri="{BB962C8B-B14F-4D97-AF65-F5344CB8AC3E}">
        <p14:creationId xmlns:p14="http://schemas.microsoft.com/office/powerpoint/2010/main" val="328184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1086</TotalTime>
  <Words>504</Words>
  <Application>Microsoft Office PowerPoint</Application>
  <PresentationFormat>Widescreen</PresentationFormat>
  <Paragraphs>94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Bookman Old Style</vt:lpstr>
      <vt:lpstr>Century Gothic</vt:lpstr>
      <vt:lpstr>Wingdings</vt:lpstr>
      <vt:lpstr>Wood Type</vt:lpstr>
      <vt:lpstr>Animal Farm Week 5</vt:lpstr>
      <vt:lpstr>Bell Ringers </vt:lpstr>
      <vt:lpstr>Bell Ringers </vt:lpstr>
      <vt:lpstr>Argumentative Writing workshop</vt:lpstr>
      <vt:lpstr>Part 5 - Drafting</vt:lpstr>
      <vt:lpstr>Peer Review</vt:lpstr>
      <vt:lpstr>Bell Ringers </vt:lpstr>
      <vt:lpstr>Argumentative Writing workshop</vt:lpstr>
      <vt:lpstr>Chapter 5 &amp;6</vt:lpstr>
      <vt:lpstr>Group Project</vt:lpstr>
      <vt:lpstr>Vocabulary</vt:lpstr>
      <vt:lpstr>Mary Poppins</vt:lpstr>
      <vt:lpstr>Scary Mary</vt:lpstr>
      <vt:lpstr>Freewrite:</vt:lpstr>
      <vt:lpstr>Orwell’s Tone toward Characters</vt:lpstr>
      <vt:lpstr>With your team</vt:lpstr>
      <vt:lpstr>Bell Ringers </vt:lpstr>
      <vt:lpstr>Bell Ringers </vt:lpstr>
      <vt:lpstr>Reading Chapter 7</vt:lpstr>
      <vt:lpstr>Mock Trials of Russia</vt:lpstr>
      <vt:lpstr>Bell Ringers </vt:lpstr>
      <vt:lpstr>Bell Ringers </vt:lpstr>
      <vt:lpstr>Reading Chapter 8</vt:lpstr>
      <vt:lpstr>Chapter Questions</vt:lpstr>
      <vt:lpstr>Bell Ringers </vt:lpstr>
      <vt:lpstr>Bell Ringers </vt:lpstr>
      <vt:lpstr>How to Read a Poem Notes</vt:lpstr>
      <vt:lpstr>Minimus’ Poem</vt:lpstr>
    </vt:vector>
  </TitlesOfParts>
  <Company>Metro Nashville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Farm Week 5</dc:title>
  <dc:creator>Kelleher, Kaitlyn A</dc:creator>
  <cp:lastModifiedBy>Kelleher, Kaitlyn A</cp:lastModifiedBy>
  <cp:revision>10</cp:revision>
  <dcterms:created xsi:type="dcterms:W3CDTF">2019-03-07T00:09:49Z</dcterms:created>
  <dcterms:modified xsi:type="dcterms:W3CDTF">2019-03-07T18:16:03Z</dcterms:modified>
</cp:coreProperties>
</file>