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013A-C29D-4F2B-B657-E5EDF996C732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221B-E1A9-4905-AAB3-FE7FA80A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2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013A-C29D-4F2B-B657-E5EDF996C732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221B-E1A9-4905-AAB3-FE7FA80A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97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013A-C29D-4F2B-B657-E5EDF996C732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221B-E1A9-4905-AAB3-FE7FA80A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0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013A-C29D-4F2B-B657-E5EDF996C732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221B-E1A9-4905-AAB3-FE7FA80A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5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013A-C29D-4F2B-B657-E5EDF996C732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221B-E1A9-4905-AAB3-FE7FA80A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013A-C29D-4F2B-B657-E5EDF996C732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221B-E1A9-4905-AAB3-FE7FA80A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2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013A-C29D-4F2B-B657-E5EDF996C732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221B-E1A9-4905-AAB3-FE7FA80A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1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013A-C29D-4F2B-B657-E5EDF996C732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221B-E1A9-4905-AAB3-FE7FA80A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7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013A-C29D-4F2B-B657-E5EDF996C732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221B-E1A9-4905-AAB3-FE7FA80A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013A-C29D-4F2B-B657-E5EDF996C732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221B-E1A9-4905-AAB3-FE7FA80A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013A-C29D-4F2B-B657-E5EDF996C732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221B-E1A9-4905-AAB3-FE7FA80A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6013A-C29D-4F2B-B657-E5EDF996C732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221B-E1A9-4905-AAB3-FE7FA80A7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9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</a:t>
            </a:r>
            <a:r>
              <a:rPr lang="en-US" dirty="0" err="1" smtClean="0"/>
              <a:t>Freewrite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View the evidence. </a:t>
            </a:r>
            <a:r>
              <a:rPr lang="en-US" sz="4400" dirty="0"/>
              <a:t>What point of view is the story told from?</a:t>
            </a:r>
          </a:p>
        </p:txBody>
      </p:sp>
    </p:spTree>
    <p:extLst>
      <p:ext uri="{BB962C8B-B14F-4D97-AF65-F5344CB8AC3E}">
        <p14:creationId xmlns:p14="http://schemas.microsoft.com/office/powerpoint/2010/main" val="37909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Warm Up: Freewrite</vt:lpstr>
    </vt:vector>
  </TitlesOfParts>
  <Company>Metro Nashville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Freewrite</dc:title>
  <dc:creator>Kelleher, Kaitlyn A</dc:creator>
  <cp:lastModifiedBy>Kelleher, Kaitlyn A</cp:lastModifiedBy>
  <cp:revision>1</cp:revision>
  <dcterms:created xsi:type="dcterms:W3CDTF">2018-11-29T01:39:12Z</dcterms:created>
  <dcterms:modified xsi:type="dcterms:W3CDTF">2018-11-29T01:39:32Z</dcterms:modified>
</cp:coreProperties>
</file>