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3" r:id="rId7"/>
    <p:sldId id="268" r:id="rId8"/>
    <p:sldId id="264" r:id="rId9"/>
    <p:sldId id="269" r:id="rId10"/>
    <p:sldId id="265" r:id="rId11"/>
    <p:sldId id="270" r:id="rId12"/>
    <p:sldId id="266"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72DCD-05BF-44E4-9038-4873552C0E79}"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E15D1-94F8-47CB-B029-00EF89C07F5E}" type="slidenum">
              <a:rPr lang="en-US" smtClean="0"/>
              <a:t>‹#›</a:t>
            </a:fld>
            <a:endParaRPr lang="en-US"/>
          </a:p>
        </p:txBody>
      </p:sp>
    </p:spTree>
    <p:extLst>
      <p:ext uri="{BB962C8B-B14F-4D97-AF65-F5344CB8AC3E}">
        <p14:creationId xmlns:p14="http://schemas.microsoft.com/office/powerpoint/2010/main" val="374824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1</a:t>
            </a:fld>
            <a:endParaRPr lang="en-US"/>
          </a:p>
        </p:txBody>
      </p:sp>
    </p:spTree>
    <p:extLst>
      <p:ext uri="{BB962C8B-B14F-4D97-AF65-F5344CB8AC3E}">
        <p14:creationId xmlns:p14="http://schemas.microsoft.com/office/powerpoint/2010/main" val="198383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71292-0F42-48B2-9300-D2840B2893E7}"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255778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71292-0F42-48B2-9300-D2840B2893E7}"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236213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71292-0F42-48B2-9300-D2840B2893E7}"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76693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71292-0F42-48B2-9300-D2840B2893E7}"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408231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071292-0F42-48B2-9300-D2840B2893E7}"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238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71292-0F42-48B2-9300-D2840B2893E7}"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28088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71292-0F42-48B2-9300-D2840B2893E7}"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137532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71292-0F42-48B2-9300-D2840B2893E7}"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20678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71292-0F42-48B2-9300-D2840B2893E7}"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78641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071292-0F42-48B2-9300-D2840B2893E7}"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4948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071292-0F42-48B2-9300-D2840B2893E7}"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5F8A-FE88-47CD-A15E-AAA2E8E2319E}" type="slidenum">
              <a:rPr lang="en-US" smtClean="0"/>
              <a:t>‹#›</a:t>
            </a:fld>
            <a:endParaRPr lang="en-US"/>
          </a:p>
        </p:txBody>
      </p:sp>
    </p:spTree>
    <p:extLst>
      <p:ext uri="{BB962C8B-B14F-4D97-AF65-F5344CB8AC3E}">
        <p14:creationId xmlns:p14="http://schemas.microsoft.com/office/powerpoint/2010/main" val="417921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1292-0F42-48B2-9300-D2840B2893E7}" type="datetimeFigureOut">
              <a:rPr lang="en-US" smtClean="0"/>
              <a:t>4/10/2019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A5F8A-FE88-47CD-A15E-AAA2E8E2319E}" type="slidenum">
              <a:rPr lang="en-US" smtClean="0"/>
              <a:t>‹#›</a:t>
            </a:fld>
            <a:endParaRPr lang="en-US"/>
          </a:p>
        </p:txBody>
      </p:sp>
    </p:spTree>
    <p:extLst>
      <p:ext uri="{BB962C8B-B14F-4D97-AF65-F5344CB8AC3E}">
        <p14:creationId xmlns:p14="http://schemas.microsoft.com/office/powerpoint/2010/main" val="328097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699" y="825137"/>
            <a:ext cx="6629400" cy="1894362"/>
          </a:xfrm>
        </p:spPr>
        <p:txBody>
          <a:bodyPr/>
          <a:lstStyle/>
          <a:p>
            <a:r>
              <a:rPr lang="en-US" dirty="0" smtClean="0"/>
              <a:t>Protest poetry and social justice project</a:t>
            </a:r>
            <a:endParaRPr lang="en-US" dirty="0"/>
          </a:p>
        </p:txBody>
      </p:sp>
      <p:sp>
        <p:nvSpPr>
          <p:cNvPr id="3" name="Subtitle 2"/>
          <p:cNvSpPr>
            <a:spLocks noGrp="1"/>
          </p:cNvSpPr>
          <p:nvPr>
            <p:ph type="subTitle" idx="1"/>
          </p:nvPr>
        </p:nvSpPr>
        <p:spPr/>
        <p:txBody>
          <a:bodyPr/>
          <a:lstStyle/>
          <a:p>
            <a:r>
              <a:rPr lang="en-US" dirty="0" smtClean="0"/>
              <a:t>7</a:t>
            </a:r>
            <a:r>
              <a:rPr lang="en-US" baseline="30000" dirty="0" smtClean="0"/>
              <a:t>th</a:t>
            </a:r>
            <a:r>
              <a:rPr lang="en-US" dirty="0" smtClean="0"/>
              <a:t> Grade Language Arts</a:t>
            </a:r>
            <a:endParaRPr lang="en-US" dirty="0"/>
          </a:p>
        </p:txBody>
      </p:sp>
    </p:spTree>
    <p:extLst>
      <p:ext uri="{BB962C8B-B14F-4D97-AF65-F5344CB8AC3E}">
        <p14:creationId xmlns:p14="http://schemas.microsoft.com/office/powerpoint/2010/main" val="361773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Immigration</a:t>
            </a:r>
            <a:br>
              <a:rPr lang="en-US" dirty="0" smtClean="0"/>
            </a:br>
            <a:r>
              <a:rPr lang="en-US" dirty="0" smtClean="0"/>
              <a:t>practices</a:t>
            </a:r>
            <a:endParaRPr lang="en-US" dirty="0"/>
          </a:p>
        </p:txBody>
      </p:sp>
      <p:pic>
        <p:nvPicPr>
          <p:cNvPr id="4" name="Content Placeholder 3" descr="&quot;Thousands of illegals crossing into the United States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715001" y="274638"/>
            <a:ext cx="4190345" cy="6093462"/>
          </a:xfrm>
        </p:spPr>
      </p:pic>
    </p:spTree>
    <p:extLst>
      <p:ext uri="{BB962C8B-B14F-4D97-AF65-F5344CB8AC3E}">
        <p14:creationId xmlns:p14="http://schemas.microsoft.com/office/powerpoint/2010/main" val="167257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Project</a:t>
            </a:r>
            <a:endParaRPr lang="en-US" dirty="0"/>
          </a:p>
        </p:txBody>
      </p:sp>
      <p:sp>
        <p:nvSpPr>
          <p:cNvPr id="3" name="Content Placeholder 2"/>
          <p:cNvSpPr>
            <a:spLocks noGrp="1"/>
          </p:cNvSpPr>
          <p:nvPr>
            <p:ph idx="1"/>
          </p:nvPr>
        </p:nvSpPr>
        <p:spPr/>
        <p:txBody>
          <a:bodyPr/>
          <a:lstStyle/>
          <a:p>
            <a:r>
              <a:rPr lang="en-US" dirty="0" smtClean="0"/>
              <a:t>Students analyze the differences in American immigration from the 1900s to now. The project culminates in a research presentation of students’ choice.</a:t>
            </a:r>
            <a:endParaRPr lang="en-US" dirty="0"/>
          </a:p>
        </p:txBody>
      </p:sp>
    </p:spTree>
    <p:extLst>
      <p:ext uri="{BB962C8B-B14F-4D97-AF65-F5344CB8AC3E}">
        <p14:creationId xmlns:p14="http://schemas.microsoft.com/office/powerpoint/2010/main" val="336820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Civil Rights</a:t>
            </a:r>
            <a:br>
              <a:rPr lang="en-US" dirty="0" smtClean="0"/>
            </a:br>
            <a:r>
              <a:rPr lang="en-US" dirty="0" smtClean="0"/>
              <a:t>Violations</a:t>
            </a:r>
            <a:endParaRPr lang="en-US" dirty="0"/>
          </a:p>
        </p:txBody>
      </p:sp>
      <p:pic>
        <p:nvPicPr>
          <p:cNvPr id="7" name="Content Placeholder 6" descr="‘Truth is on the side of the oppressed’~ Malcolm X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89769" y="274639"/>
            <a:ext cx="4452105" cy="6644767"/>
          </a:xfrm>
        </p:spPr>
      </p:pic>
    </p:spTree>
    <p:extLst>
      <p:ext uri="{BB962C8B-B14F-4D97-AF65-F5344CB8AC3E}">
        <p14:creationId xmlns:p14="http://schemas.microsoft.com/office/powerpoint/2010/main" val="371420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Project</a:t>
            </a:r>
            <a:endParaRPr lang="en-US" dirty="0"/>
          </a:p>
        </p:txBody>
      </p:sp>
      <p:sp>
        <p:nvSpPr>
          <p:cNvPr id="3" name="Content Placeholder 2"/>
          <p:cNvSpPr>
            <a:spLocks noGrp="1"/>
          </p:cNvSpPr>
          <p:nvPr>
            <p:ph idx="1"/>
          </p:nvPr>
        </p:nvSpPr>
        <p:spPr/>
        <p:txBody>
          <a:bodyPr/>
          <a:lstStyle/>
          <a:p>
            <a:r>
              <a:rPr lang="en-US" dirty="0" smtClean="0"/>
              <a:t>Interpret primary sources from the Civil </a:t>
            </a:r>
            <a:r>
              <a:rPr lang="en-US" dirty="0"/>
              <a:t>R</a:t>
            </a:r>
            <a:r>
              <a:rPr lang="en-US" dirty="0" smtClean="0"/>
              <a:t>ights </a:t>
            </a:r>
            <a:r>
              <a:rPr lang="en-US" dirty="0"/>
              <a:t>M</a:t>
            </a:r>
            <a:r>
              <a:rPr lang="en-US" dirty="0" smtClean="0"/>
              <a:t>ovement and the Black Lives Matter Movement.</a:t>
            </a:r>
          </a:p>
          <a:p>
            <a:r>
              <a:rPr lang="en-US" dirty="0" smtClean="0"/>
              <a:t>Compare and contrast the movements</a:t>
            </a:r>
            <a:endParaRPr lang="en-US" dirty="0"/>
          </a:p>
        </p:txBody>
      </p:sp>
    </p:spTree>
    <p:extLst>
      <p:ext uri="{BB962C8B-B14F-4D97-AF65-F5344CB8AC3E}">
        <p14:creationId xmlns:p14="http://schemas.microsoft.com/office/powerpoint/2010/main" val="168917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Welcome to Tangerine</a:t>
            </a:r>
            <a:endParaRPr lang="en-US" dirty="0"/>
          </a:p>
        </p:txBody>
      </p:sp>
      <p:pic>
        <p:nvPicPr>
          <p:cNvPr id="4" name="Content Placeholder 3" descr="Файл:Soccer Youth Goal Keeper.jp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831191" y="1825625"/>
            <a:ext cx="6529618" cy="4351338"/>
          </a:xfrm>
        </p:spPr>
      </p:pic>
    </p:spTree>
    <p:extLst>
      <p:ext uri="{BB962C8B-B14F-4D97-AF65-F5344CB8AC3E}">
        <p14:creationId xmlns:p14="http://schemas.microsoft.com/office/powerpoint/2010/main" val="7174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Unit</a:t>
            </a:r>
            <a:endParaRPr lang="en-US" dirty="0"/>
          </a:p>
        </p:txBody>
      </p:sp>
      <p:sp>
        <p:nvSpPr>
          <p:cNvPr id="3" name="Content Placeholder 2"/>
          <p:cNvSpPr>
            <a:spLocks noGrp="1"/>
          </p:cNvSpPr>
          <p:nvPr>
            <p:ph sz="quarter" idx="1"/>
          </p:nvPr>
        </p:nvSpPr>
        <p:spPr/>
        <p:txBody>
          <a:bodyPr/>
          <a:lstStyle/>
          <a:p>
            <a:r>
              <a:rPr lang="en-US" dirty="0" smtClean="0"/>
              <a:t>We are preparing to take our final exams – so each warm up will help you practice your test taking skills</a:t>
            </a:r>
          </a:p>
          <a:p>
            <a:pPr marL="0" indent="0">
              <a:buNone/>
            </a:pPr>
            <a:endParaRPr lang="en-US" dirty="0" smtClean="0"/>
          </a:p>
          <a:p>
            <a:r>
              <a:rPr lang="en-US" dirty="0" smtClean="0"/>
              <a:t>We are finishing up our unit on fairness and development and will work towards using our knowledge of persuasion and figurative language to create social change. We are building our identities as leaders and we will create works of poetry, narratives, expository texts, and argumentative texts. </a:t>
            </a:r>
            <a:endParaRPr lang="en-US" dirty="0"/>
          </a:p>
        </p:txBody>
      </p:sp>
    </p:spTree>
    <p:extLst>
      <p:ext uri="{BB962C8B-B14F-4D97-AF65-F5344CB8AC3E}">
        <p14:creationId xmlns:p14="http://schemas.microsoft.com/office/powerpoint/2010/main" val="15355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 How to read a poem</a:t>
            </a:r>
            <a:endParaRPr lang="en-US" dirty="0"/>
          </a:p>
        </p:txBody>
      </p:sp>
      <p:pic>
        <p:nvPicPr>
          <p:cNvPr id="4" name="Content Placeholder 3" descr="Poetry for IGCSE 2019 | Literature at Las Cumbres"/>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2089913"/>
            <a:ext cx="7467600" cy="3894201"/>
          </a:xfrm>
        </p:spPr>
      </p:pic>
    </p:spTree>
    <p:extLst>
      <p:ext uri="{BB962C8B-B14F-4D97-AF65-F5344CB8AC3E}">
        <p14:creationId xmlns:p14="http://schemas.microsoft.com/office/powerpoint/2010/main" val="197684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your notebook pages</a:t>
            </a:r>
            <a:endParaRPr lang="en-US" dirty="0"/>
          </a:p>
        </p:txBody>
      </p:sp>
      <p:pic>
        <p:nvPicPr>
          <p:cNvPr id="4" name="Content Placeholder 3" descr="Add Your Own Page Numbers | Persephone Pomegranate | Flick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8188" y="1600201"/>
            <a:ext cx="4873625" cy="4873625"/>
          </a:xfrm>
        </p:spPr>
      </p:pic>
    </p:spTree>
    <p:extLst>
      <p:ext uri="{BB962C8B-B14F-4D97-AF65-F5344CB8AC3E}">
        <p14:creationId xmlns:p14="http://schemas.microsoft.com/office/powerpoint/2010/main" val="162936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Change/Pollution Project</a:t>
            </a:r>
            <a:endParaRPr lang="en-US" dirty="0"/>
          </a:p>
        </p:txBody>
      </p:sp>
      <p:pic>
        <p:nvPicPr>
          <p:cNvPr id="4" name="Content Placeholder 3" descr="Human rights – help or hindrance to combatting climate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61608" y="1600201"/>
            <a:ext cx="7306784" cy="4873625"/>
          </a:xfrm>
        </p:spPr>
      </p:pic>
    </p:spTree>
    <p:extLst>
      <p:ext uri="{BB962C8B-B14F-4D97-AF65-F5344CB8AC3E}">
        <p14:creationId xmlns:p14="http://schemas.microsoft.com/office/powerpoint/2010/main" val="198452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t>
            </a:r>
            <a:endParaRPr lang="en-US" dirty="0"/>
          </a:p>
        </p:txBody>
      </p:sp>
      <p:sp>
        <p:nvSpPr>
          <p:cNvPr id="3" name="Content Placeholder 2"/>
          <p:cNvSpPr>
            <a:spLocks noGrp="1"/>
          </p:cNvSpPr>
          <p:nvPr>
            <p:ph idx="1"/>
          </p:nvPr>
        </p:nvSpPr>
        <p:spPr/>
        <p:txBody>
          <a:bodyPr/>
          <a:lstStyle/>
          <a:p>
            <a:r>
              <a:rPr lang="en-US" dirty="0" smtClean="0"/>
              <a:t>Research questions</a:t>
            </a:r>
          </a:p>
          <a:p>
            <a:r>
              <a:rPr lang="en-US" dirty="0" smtClean="0"/>
              <a:t>Create a comic</a:t>
            </a:r>
            <a:endParaRPr lang="en-US" dirty="0"/>
          </a:p>
        </p:txBody>
      </p:sp>
    </p:spTree>
    <p:extLst>
      <p:ext uri="{BB962C8B-B14F-4D97-AF65-F5344CB8AC3E}">
        <p14:creationId xmlns:p14="http://schemas.microsoft.com/office/powerpoint/2010/main" val="106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War and violence</a:t>
            </a:r>
            <a:endParaRPr lang="en-US" dirty="0"/>
          </a:p>
        </p:txBody>
      </p:sp>
      <p:pic>
        <p:nvPicPr>
          <p:cNvPr id="10" name="Content Placeholder 9" descr="Korean War - HD-SN-99-03118 | Flickr - Photo Shar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4600" y="1476692"/>
            <a:ext cx="6096000" cy="4876800"/>
          </a:xfrm>
        </p:spPr>
      </p:pic>
    </p:spTree>
    <p:extLst>
      <p:ext uri="{BB962C8B-B14F-4D97-AF65-F5344CB8AC3E}">
        <p14:creationId xmlns:p14="http://schemas.microsoft.com/office/powerpoint/2010/main" val="3410215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a:t>
            </a:r>
            <a:endParaRPr lang="en-US" dirty="0"/>
          </a:p>
        </p:txBody>
      </p:sp>
      <p:sp>
        <p:nvSpPr>
          <p:cNvPr id="3" name="Content Placeholder 2"/>
          <p:cNvSpPr>
            <a:spLocks noGrp="1"/>
          </p:cNvSpPr>
          <p:nvPr>
            <p:ph idx="1"/>
          </p:nvPr>
        </p:nvSpPr>
        <p:spPr/>
        <p:txBody>
          <a:bodyPr/>
          <a:lstStyle/>
          <a:p>
            <a:r>
              <a:rPr lang="en-US" dirty="0" smtClean="0"/>
              <a:t>Research art, music, nonfiction, and fiction that depicts anti-war movements</a:t>
            </a:r>
          </a:p>
          <a:p>
            <a:r>
              <a:rPr lang="en-US" dirty="0" smtClean="0"/>
              <a:t>Explore whether antiwar sentiment empowers or weakens a nation</a:t>
            </a:r>
            <a:endParaRPr lang="en-US" dirty="0"/>
          </a:p>
        </p:txBody>
      </p:sp>
    </p:spTree>
    <p:extLst>
      <p:ext uri="{BB962C8B-B14F-4D97-AF65-F5344CB8AC3E}">
        <p14:creationId xmlns:p14="http://schemas.microsoft.com/office/powerpoint/2010/main" val="3953759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197</Words>
  <Application>Microsoft Office PowerPoint</Application>
  <PresentationFormat>Widescreen</PresentationFormat>
  <Paragraphs>25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Protest poetry and social justice project</vt:lpstr>
      <vt:lpstr>Bellringer: Welcome to Tangerine</vt:lpstr>
      <vt:lpstr>New Unit</vt:lpstr>
      <vt:lpstr>Guided notes: How to read a poem</vt:lpstr>
      <vt:lpstr>Number your notebook pages</vt:lpstr>
      <vt:lpstr>Climate Change/Pollution Project</vt:lpstr>
      <vt:lpstr>Climate Change </vt:lpstr>
      <vt:lpstr>#3 War and violence</vt:lpstr>
      <vt:lpstr>War</vt:lpstr>
      <vt:lpstr>#4 Immigration practices</vt:lpstr>
      <vt:lpstr>Immigration Project</vt:lpstr>
      <vt:lpstr>#5 Civil Rights Violations</vt:lpstr>
      <vt:lpstr>Civil Rights Project</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 poetry and social justice project</dc:title>
  <dc:creator>Kelleher, Kaitlyn A</dc:creator>
  <cp:lastModifiedBy>Kelleher, Kaitlyn A</cp:lastModifiedBy>
  <cp:revision>3</cp:revision>
  <dcterms:created xsi:type="dcterms:W3CDTF">2019-04-10T18:59:45Z</dcterms:created>
  <dcterms:modified xsi:type="dcterms:W3CDTF">2019-04-10T19:01:39Z</dcterms:modified>
</cp:coreProperties>
</file>